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7"/>
  </p:notesMasterIdLst>
  <p:sldIdLst>
    <p:sldId id="280" r:id="rId2"/>
    <p:sldId id="257" r:id="rId3"/>
    <p:sldId id="256" r:id="rId4"/>
    <p:sldId id="281" r:id="rId5"/>
    <p:sldId id="259" r:id="rId6"/>
    <p:sldId id="279" r:id="rId7"/>
    <p:sldId id="260" r:id="rId8"/>
    <p:sldId id="261" r:id="rId9"/>
    <p:sldId id="283" r:id="rId10"/>
    <p:sldId id="263" r:id="rId11"/>
    <p:sldId id="265" r:id="rId12"/>
    <p:sldId id="269" r:id="rId13"/>
    <p:sldId id="273" r:id="rId14"/>
    <p:sldId id="282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076" autoAdjust="0"/>
  </p:normalViewPr>
  <p:slideViewPr>
    <p:cSldViewPr>
      <p:cViewPr varScale="1">
        <p:scale>
          <a:sx n="52" d="100"/>
          <a:sy n="5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060898549626744"/>
          <c:y val="6.8234816533629339E-2"/>
          <c:w val="0.46881149923504273"/>
          <c:h val="0.4901473593720923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победители и призеры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79257600"/>
        <c:axId val="75575680"/>
      </c:barChart>
      <c:catAx>
        <c:axId val="79257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5575680"/>
        <c:crosses val="autoZero"/>
        <c:auto val="1"/>
        <c:lblAlgn val="ctr"/>
        <c:lblOffset val="100"/>
      </c:catAx>
      <c:valAx>
        <c:axId val="75575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925760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6110086165428883"/>
          <c:y val="0.35767467107698292"/>
          <c:w val="0.24884144704663713"/>
          <c:h val="0.3486248050551452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7;&#1090;&#1086;&#1076;&#1080;&#1095;&#1077;&#1089;&#1082;&#1080;&#1081;%20&#1087;&#1072;&#1082;&#1077;&#1090;%20&#1091;&#1095;&#1077;&#1085;&#1080;&#1082;&#1072;" TargetMode="External"/><Relationship Id="rId2" Type="http://schemas.openxmlformats.org/officeDocument/2006/relationships/hyperlink" Target="http://school-collection.edu.ru/catalog/search/?text=&amp;tg=&amp;context=current&amp;interface=pupil&amp;class%5B%5D=53&amp;subject%5B%5D=22&amp;rub_guid%5B%5D=947f49ca-d784-1608-1e70-2e4fc6b75b89&amp;rub_guid%5B%5D=8bbb6869-56b1-438f-910a-5803af16c295" TargetMode="External"/><Relationship Id="rId1" Type="http://schemas.openxmlformats.org/officeDocument/2006/relationships/image" Target="../media/image3.jpeg"/><Relationship Id="rId4" Type="http://schemas.openxmlformats.org/officeDocument/2006/relationships/hyperlink" Target="&#1084;&#1077;&#1090;&#1086;&#1076;&#1080;&#1095;&#1077;&#1089;&#1082;&#1080;&#1081;%20&#1087;&#1072;&#1082;&#1077;&#1090;%20&#1091;&#1095;&#1080;&#1090;&#1077;&#1083;&#1103;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7;&#1090;&#1086;&#1076;&#1080;&#1095;&#1077;&#1089;&#1082;&#1080;&#1081;%20&#1087;&#1072;&#1082;&#1077;&#1090;%20&#1091;&#1095;&#1077;&#1085;&#1080;&#1082;&#1072;" TargetMode="External"/><Relationship Id="rId2" Type="http://schemas.openxmlformats.org/officeDocument/2006/relationships/hyperlink" Target="http://school-collection.edu.ru/catalog/search/?text=&amp;tg=&amp;context=current&amp;interface=pupil&amp;class%5B%5D=53&amp;subject%5B%5D=22&amp;rub_guid%5B%5D=947f49ca-d784-1608-1e70-2e4fc6b75b89&amp;rub_guid%5B%5D=8bbb6869-56b1-438f-910a-5803af16c295" TargetMode="External"/><Relationship Id="rId1" Type="http://schemas.openxmlformats.org/officeDocument/2006/relationships/image" Target="../media/image3.jpeg"/><Relationship Id="rId4" Type="http://schemas.openxmlformats.org/officeDocument/2006/relationships/hyperlink" Target="&#1084;&#1077;&#1090;&#1086;&#1076;&#1080;&#1095;&#1077;&#1089;&#1082;&#1080;&#1081;%20&#1087;&#1072;&#1082;&#1077;&#1090;%20&#1091;&#1095;&#1080;&#1090;&#1077;&#1083;&#1103;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D47B8F-A8BA-46AA-8224-CD123587BE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BEF03-80B5-4BDB-A9AF-ED7B65228A50}">
      <dgm:prSet phldrT="[Текст]" custT="1"/>
      <dgm:spPr/>
      <dgm:t>
        <a:bodyPr/>
        <a:lstStyle/>
        <a:p>
          <a:r>
            <a:rPr lang="ru-RU" sz="2400" dirty="0" smtClean="0"/>
            <a:t>Уровень развития познавательных процессов</a:t>
          </a:r>
          <a:endParaRPr lang="ru-RU" sz="2400" dirty="0"/>
        </a:p>
      </dgm:t>
    </dgm:pt>
    <dgm:pt modelId="{8B745A86-E387-4A93-A3F6-1572318F02BD}" type="parTrans" cxnId="{4A2F139A-1863-4D4D-A961-61B5AF04ED3E}">
      <dgm:prSet/>
      <dgm:spPr/>
      <dgm:t>
        <a:bodyPr/>
        <a:lstStyle/>
        <a:p>
          <a:endParaRPr lang="ru-RU"/>
        </a:p>
      </dgm:t>
    </dgm:pt>
    <dgm:pt modelId="{DDF8A95B-A4B7-4DB9-ABCD-4F5B8EA5D52E}" type="sibTrans" cxnId="{4A2F139A-1863-4D4D-A961-61B5AF04ED3E}">
      <dgm:prSet/>
      <dgm:spPr/>
      <dgm:t>
        <a:bodyPr/>
        <a:lstStyle/>
        <a:p>
          <a:endParaRPr lang="ru-RU"/>
        </a:p>
      </dgm:t>
    </dgm:pt>
    <dgm:pt modelId="{A1243E0B-198D-4BEF-B01F-A5FB67DDF3CA}">
      <dgm:prSet phldrT="[Текст]" custT="1"/>
      <dgm:spPr/>
      <dgm:t>
        <a:bodyPr/>
        <a:lstStyle/>
        <a:p>
          <a:r>
            <a:rPr lang="ru-RU" sz="1400" b="1" dirty="0" smtClean="0"/>
            <a:t>Восприятие:</a:t>
          </a:r>
        </a:p>
        <a:p>
          <a:r>
            <a:rPr lang="ru-RU" sz="1100" dirty="0" smtClean="0"/>
            <a:t>- содержательное</a:t>
          </a:r>
        </a:p>
        <a:p>
          <a:r>
            <a:rPr lang="ru-RU" sz="1100" dirty="0" smtClean="0"/>
            <a:t>-последовательное</a:t>
          </a:r>
        </a:p>
        <a:p>
          <a:r>
            <a:rPr lang="ru-RU" sz="1100" dirty="0" smtClean="0"/>
            <a:t>- произвольное</a:t>
          </a:r>
        </a:p>
      </dgm:t>
    </dgm:pt>
    <dgm:pt modelId="{18FEA86A-FF9E-4627-80BD-0A0CEF99DE9A}" type="parTrans" cxnId="{B0D4B4F2-8B4E-4E10-A5A0-0E3D02D26F83}">
      <dgm:prSet/>
      <dgm:spPr/>
      <dgm:t>
        <a:bodyPr/>
        <a:lstStyle/>
        <a:p>
          <a:endParaRPr lang="ru-RU" dirty="0"/>
        </a:p>
      </dgm:t>
    </dgm:pt>
    <dgm:pt modelId="{03A7207A-7B6D-4613-95AF-94ED31CC3A7B}" type="sibTrans" cxnId="{B0D4B4F2-8B4E-4E10-A5A0-0E3D02D26F83}">
      <dgm:prSet/>
      <dgm:spPr/>
      <dgm:t>
        <a:bodyPr/>
        <a:lstStyle/>
        <a:p>
          <a:endParaRPr lang="ru-RU"/>
        </a:p>
      </dgm:t>
    </dgm:pt>
    <dgm:pt modelId="{D8639162-3397-4AA5-9226-B21DEB63032D}">
      <dgm:prSet phldrT="[Текст]" custT="1"/>
      <dgm:spPr/>
      <dgm:t>
        <a:bodyPr/>
        <a:lstStyle/>
        <a:p>
          <a:endParaRPr lang="ru-RU" sz="1400" b="1" dirty="0" smtClean="0"/>
        </a:p>
        <a:p>
          <a:r>
            <a:rPr lang="ru-RU" sz="1400" b="1" dirty="0" smtClean="0"/>
            <a:t>Память:</a:t>
          </a:r>
        </a:p>
        <a:p>
          <a:r>
            <a:rPr lang="ru-RU" sz="1200" dirty="0" smtClean="0"/>
            <a:t>-долговременная</a:t>
          </a:r>
        </a:p>
        <a:p>
          <a:r>
            <a:rPr lang="ru-RU" sz="1200" dirty="0" smtClean="0"/>
            <a:t>- логическая</a:t>
          </a:r>
        </a:p>
        <a:p>
          <a:r>
            <a:rPr lang="ru-RU" sz="1200" dirty="0" smtClean="0"/>
            <a:t>- произвольная</a:t>
          </a:r>
        </a:p>
        <a:p>
          <a:endParaRPr lang="ru-RU" sz="1200" dirty="0"/>
        </a:p>
      </dgm:t>
    </dgm:pt>
    <dgm:pt modelId="{88AB52E1-CB47-4A70-9539-8376641567A1}" type="parTrans" cxnId="{5637C152-C17D-4EBF-8990-44E9F6E7AC58}">
      <dgm:prSet/>
      <dgm:spPr/>
      <dgm:t>
        <a:bodyPr/>
        <a:lstStyle/>
        <a:p>
          <a:endParaRPr lang="ru-RU" dirty="0"/>
        </a:p>
      </dgm:t>
    </dgm:pt>
    <dgm:pt modelId="{C2FEA68D-B451-4C66-A8FA-14458B0F6123}" type="sibTrans" cxnId="{5637C152-C17D-4EBF-8990-44E9F6E7AC58}">
      <dgm:prSet/>
      <dgm:spPr/>
      <dgm:t>
        <a:bodyPr/>
        <a:lstStyle/>
        <a:p>
          <a:endParaRPr lang="ru-RU"/>
        </a:p>
      </dgm:t>
    </dgm:pt>
    <dgm:pt modelId="{5AA55F45-96FC-41FA-B427-A46D952C9149}">
      <dgm:prSet phldrT="[Текст]" custT="1"/>
      <dgm:spPr/>
      <dgm:t>
        <a:bodyPr/>
        <a:lstStyle/>
        <a:p>
          <a:endParaRPr lang="ru-RU" sz="1400" b="1" dirty="0" smtClean="0"/>
        </a:p>
        <a:p>
          <a:r>
            <a:rPr lang="ru-RU" sz="1400" b="1" dirty="0" smtClean="0"/>
            <a:t>Мышление :</a:t>
          </a:r>
        </a:p>
        <a:p>
          <a:r>
            <a:rPr lang="ru-RU" sz="1200" dirty="0" smtClean="0"/>
            <a:t>-</a:t>
          </a:r>
          <a:r>
            <a:rPr lang="ru-RU" sz="1100" dirty="0" smtClean="0"/>
            <a:t>-активное</a:t>
          </a:r>
        </a:p>
        <a:p>
          <a:r>
            <a:rPr lang="ru-RU" sz="1100" dirty="0" smtClean="0"/>
            <a:t>-самостоятельное</a:t>
          </a:r>
        </a:p>
        <a:p>
          <a:r>
            <a:rPr lang="ru-RU" sz="1100" dirty="0" smtClean="0"/>
            <a:t>- творческое</a:t>
          </a:r>
        </a:p>
        <a:p>
          <a:r>
            <a:rPr lang="ru-RU" sz="1100" dirty="0" smtClean="0"/>
            <a:t>-произвольное</a:t>
          </a:r>
        </a:p>
        <a:p>
          <a:endParaRPr lang="ru-RU" sz="1400" dirty="0"/>
        </a:p>
      </dgm:t>
    </dgm:pt>
    <dgm:pt modelId="{5892DE2D-3E33-4C8D-9659-346917A26DE8}" type="parTrans" cxnId="{7E6323D3-0CFB-4931-9F16-115653060754}">
      <dgm:prSet/>
      <dgm:spPr/>
      <dgm:t>
        <a:bodyPr/>
        <a:lstStyle/>
        <a:p>
          <a:endParaRPr lang="ru-RU" dirty="0"/>
        </a:p>
      </dgm:t>
    </dgm:pt>
    <dgm:pt modelId="{8F849859-417B-435B-96BF-A2930732751C}" type="sibTrans" cxnId="{7E6323D3-0CFB-4931-9F16-115653060754}">
      <dgm:prSet/>
      <dgm:spPr/>
      <dgm:t>
        <a:bodyPr/>
        <a:lstStyle/>
        <a:p>
          <a:endParaRPr lang="ru-RU"/>
        </a:p>
      </dgm:t>
    </dgm:pt>
    <dgm:pt modelId="{BB274338-2642-446D-90A8-A4F83B068D33}">
      <dgm:prSet custT="1"/>
      <dgm:spPr/>
      <dgm:t>
        <a:bodyPr/>
        <a:lstStyle/>
        <a:p>
          <a:r>
            <a:rPr lang="ru-RU" sz="1400" b="1" dirty="0" smtClean="0"/>
            <a:t>Воображение:</a:t>
          </a:r>
        </a:p>
        <a:p>
          <a:r>
            <a:rPr lang="ru-RU" sz="1100" b="1" dirty="0" smtClean="0"/>
            <a:t>-активное</a:t>
          </a:r>
        </a:p>
        <a:p>
          <a:r>
            <a:rPr lang="ru-RU" sz="1100" b="1" dirty="0" smtClean="0"/>
            <a:t>-познавательное</a:t>
          </a:r>
        </a:p>
        <a:p>
          <a:r>
            <a:rPr lang="ru-RU" sz="1100" b="1" dirty="0" smtClean="0"/>
            <a:t>-произвольное</a:t>
          </a:r>
          <a:endParaRPr lang="ru-RU" sz="1100" b="1" dirty="0"/>
        </a:p>
      </dgm:t>
    </dgm:pt>
    <dgm:pt modelId="{58E78778-FEBF-465C-B3B6-FD4424D24955}" type="parTrans" cxnId="{27665CCB-B7CA-42A7-99D9-2DEC2B206911}">
      <dgm:prSet/>
      <dgm:spPr/>
      <dgm:t>
        <a:bodyPr/>
        <a:lstStyle/>
        <a:p>
          <a:endParaRPr lang="ru-RU" dirty="0"/>
        </a:p>
      </dgm:t>
    </dgm:pt>
    <dgm:pt modelId="{A4E3D751-EFB7-4C57-8EAD-6428CE1AB612}" type="sibTrans" cxnId="{27665CCB-B7CA-42A7-99D9-2DEC2B206911}">
      <dgm:prSet/>
      <dgm:spPr/>
      <dgm:t>
        <a:bodyPr/>
        <a:lstStyle/>
        <a:p>
          <a:endParaRPr lang="ru-RU"/>
        </a:p>
      </dgm:t>
    </dgm:pt>
    <dgm:pt modelId="{0F2550C9-A46A-49B6-8203-15D47F5C6D70}">
      <dgm:prSet/>
      <dgm:spPr/>
      <dgm:t>
        <a:bodyPr/>
        <a:lstStyle/>
        <a:p>
          <a:r>
            <a:rPr lang="ru-RU" dirty="0" smtClean="0"/>
            <a:t>Подчинено задачам деятельности, избирательно</a:t>
          </a:r>
          <a:endParaRPr lang="ru-RU" dirty="0"/>
        </a:p>
      </dgm:t>
    </dgm:pt>
    <dgm:pt modelId="{CB5D2805-D27F-4B46-873B-CD95AB3D2220}" type="parTrans" cxnId="{17FF6082-A5DA-474B-9A76-E8EAD3B78A54}">
      <dgm:prSet/>
      <dgm:spPr/>
      <dgm:t>
        <a:bodyPr/>
        <a:lstStyle/>
        <a:p>
          <a:endParaRPr lang="ru-RU" dirty="0"/>
        </a:p>
      </dgm:t>
    </dgm:pt>
    <dgm:pt modelId="{4056CE86-52A3-4672-8C89-DC6FBCAA8C58}" type="sibTrans" cxnId="{17FF6082-A5DA-474B-9A76-E8EAD3B78A54}">
      <dgm:prSet/>
      <dgm:spPr/>
      <dgm:t>
        <a:bodyPr/>
        <a:lstStyle/>
        <a:p>
          <a:endParaRPr lang="ru-RU"/>
        </a:p>
      </dgm:t>
    </dgm:pt>
    <dgm:pt modelId="{6BE10F65-BEF1-4E06-B698-0CA7226F2849}">
      <dgm:prSet/>
      <dgm:spPr/>
      <dgm:t>
        <a:bodyPr/>
        <a:lstStyle/>
        <a:p>
          <a:r>
            <a:rPr lang="ru-RU" dirty="0" smtClean="0"/>
            <a:t>Направлено на подготовку к будущей жизни и получению соответствующей профессии</a:t>
          </a:r>
          <a:endParaRPr lang="ru-RU" dirty="0"/>
        </a:p>
      </dgm:t>
    </dgm:pt>
    <dgm:pt modelId="{1275A1B5-740E-4644-8B32-5F4FCBDB00E5}" type="parTrans" cxnId="{F39C9115-40C4-41E8-BF93-4A19D7DF1342}">
      <dgm:prSet/>
      <dgm:spPr/>
      <dgm:t>
        <a:bodyPr/>
        <a:lstStyle/>
        <a:p>
          <a:endParaRPr lang="ru-RU" dirty="0"/>
        </a:p>
      </dgm:t>
    </dgm:pt>
    <dgm:pt modelId="{7A0E92F9-F5CE-4A15-91E3-D2B35F3DCF8C}" type="sibTrans" cxnId="{F39C9115-40C4-41E8-BF93-4A19D7DF1342}">
      <dgm:prSet/>
      <dgm:spPr/>
      <dgm:t>
        <a:bodyPr/>
        <a:lstStyle/>
        <a:p>
          <a:endParaRPr lang="ru-RU"/>
        </a:p>
      </dgm:t>
    </dgm:pt>
    <dgm:pt modelId="{7FCE13A0-6C01-4E61-AF13-7C610882EBBD}" type="pres">
      <dgm:prSet presAssocID="{24D47B8F-A8BA-46AA-8224-CD123587BE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20BDA08-862A-4693-AC54-FEB0AD5DAAE1}" type="pres">
      <dgm:prSet presAssocID="{959BEF03-80B5-4BDB-A9AF-ED7B65228A50}" presName="hierRoot1" presStyleCnt="0">
        <dgm:presLayoutVars>
          <dgm:hierBranch val="init"/>
        </dgm:presLayoutVars>
      </dgm:prSet>
      <dgm:spPr/>
    </dgm:pt>
    <dgm:pt modelId="{319DDB0A-D21F-41D8-A0D8-255765FAC4BF}" type="pres">
      <dgm:prSet presAssocID="{959BEF03-80B5-4BDB-A9AF-ED7B65228A50}" presName="rootComposite1" presStyleCnt="0"/>
      <dgm:spPr/>
    </dgm:pt>
    <dgm:pt modelId="{F79E24EB-9C2F-403D-8C3F-529CE6DA74C8}" type="pres">
      <dgm:prSet presAssocID="{959BEF03-80B5-4BDB-A9AF-ED7B65228A50}" presName="rootText1" presStyleLbl="node0" presStyleIdx="0" presStyleCnt="1" custScaleX="342046" custScaleY="92500" custLinFactNeighborX="-897" custLinFactNeighborY="-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E6375A-5B75-4459-BF6D-03089121514C}" type="pres">
      <dgm:prSet presAssocID="{959BEF03-80B5-4BDB-A9AF-ED7B65228A5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E7BEB94-E3A0-45D7-8951-165288AC6F24}" type="pres">
      <dgm:prSet presAssocID="{959BEF03-80B5-4BDB-A9AF-ED7B65228A50}" presName="hierChild2" presStyleCnt="0"/>
      <dgm:spPr/>
    </dgm:pt>
    <dgm:pt modelId="{36624A3B-4936-44CE-BB5B-A73A80A899DF}" type="pres">
      <dgm:prSet presAssocID="{18FEA86A-FF9E-4627-80BD-0A0CEF99DE9A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7A837F4-B803-4C97-9044-1B286A605257}" type="pres">
      <dgm:prSet presAssocID="{A1243E0B-198D-4BEF-B01F-A5FB67DDF3CA}" presName="hierRoot2" presStyleCnt="0">
        <dgm:presLayoutVars>
          <dgm:hierBranch val="init"/>
        </dgm:presLayoutVars>
      </dgm:prSet>
      <dgm:spPr/>
    </dgm:pt>
    <dgm:pt modelId="{8D8014E0-A625-46E3-83D5-076C3AECA4A9}" type="pres">
      <dgm:prSet presAssocID="{A1243E0B-198D-4BEF-B01F-A5FB67DDF3CA}" presName="rootComposite" presStyleCnt="0"/>
      <dgm:spPr/>
    </dgm:pt>
    <dgm:pt modelId="{AC4D48F8-68C2-4AD9-BCCD-151C96283E9F}" type="pres">
      <dgm:prSet presAssocID="{A1243E0B-198D-4BEF-B01F-A5FB67DDF3CA}" presName="rootText" presStyleLbl="node2" presStyleIdx="0" presStyleCnt="4" custScaleY="1502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D359DC-4171-428E-9E6F-B020CB03EEFD}" type="pres">
      <dgm:prSet presAssocID="{A1243E0B-198D-4BEF-B01F-A5FB67DDF3CA}" presName="rootConnector" presStyleLbl="node2" presStyleIdx="0" presStyleCnt="4"/>
      <dgm:spPr/>
      <dgm:t>
        <a:bodyPr/>
        <a:lstStyle/>
        <a:p>
          <a:endParaRPr lang="ru-RU"/>
        </a:p>
      </dgm:t>
    </dgm:pt>
    <dgm:pt modelId="{E02D8A84-1A84-4E11-9B40-CE9DF0FA24D1}" type="pres">
      <dgm:prSet presAssocID="{A1243E0B-198D-4BEF-B01F-A5FB67DDF3CA}" presName="hierChild4" presStyleCnt="0"/>
      <dgm:spPr/>
    </dgm:pt>
    <dgm:pt modelId="{BFE72292-BC00-4659-816F-D5337A6C51ED}" type="pres">
      <dgm:prSet presAssocID="{CB5D2805-D27F-4B46-873B-CD95AB3D2220}" presName="Name37" presStyleLbl="parChTrans1D3" presStyleIdx="0" presStyleCnt="2"/>
      <dgm:spPr/>
      <dgm:t>
        <a:bodyPr/>
        <a:lstStyle/>
        <a:p>
          <a:endParaRPr lang="ru-RU"/>
        </a:p>
      </dgm:t>
    </dgm:pt>
    <dgm:pt modelId="{CF542B02-533C-4117-9917-59D1C0BF6257}" type="pres">
      <dgm:prSet presAssocID="{0F2550C9-A46A-49B6-8203-15D47F5C6D70}" presName="hierRoot2" presStyleCnt="0">
        <dgm:presLayoutVars>
          <dgm:hierBranch val="init"/>
        </dgm:presLayoutVars>
      </dgm:prSet>
      <dgm:spPr/>
    </dgm:pt>
    <dgm:pt modelId="{D0D3B7A4-D098-4016-9970-27AE98C6AB07}" type="pres">
      <dgm:prSet presAssocID="{0F2550C9-A46A-49B6-8203-15D47F5C6D70}" presName="rootComposite" presStyleCnt="0"/>
      <dgm:spPr/>
    </dgm:pt>
    <dgm:pt modelId="{4F0229DD-C79D-455A-A96A-EE3EE9F35BA3}" type="pres">
      <dgm:prSet presAssocID="{0F2550C9-A46A-49B6-8203-15D47F5C6D70}" presName="rootText" presStyleLbl="node3" presStyleIdx="0" presStyleCnt="2" custScaleX="1575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020409-A116-4F16-BD3B-AD604DBB16C1}" type="pres">
      <dgm:prSet presAssocID="{0F2550C9-A46A-49B6-8203-15D47F5C6D70}" presName="rootConnector" presStyleLbl="node3" presStyleIdx="0" presStyleCnt="2"/>
      <dgm:spPr/>
      <dgm:t>
        <a:bodyPr/>
        <a:lstStyle/>
        <a:p>
          <a:endParaRPr lang="ru-RU"/>
        </a:p>
      </dgm:t>
    </dgm:pt>
    <dgm:pt modelId="{4AE1031C-127A-4FBF-A538-08169DC71971}" type="pres">
      <dgm:prSet presAssocID="{0F2550C9-A46A-49B6-8203-15D47F5C6D70}" presName="hierChild4" presStyleCnt="0"/>
      <dgm:spPr/>
    </dgm:pt>
    <dgm:pt modelId="{213EF3A6-419C-4700-A406-03C020B69A5B}" type="pres">
      <dgm:prSet presAssocID="{0F2550C9-A46A-49B6-8203-15D47F5C6D70}" presName="hierChild5" presStyleCnt="0"/>
      <dgm:spPr/>
    </dgm:pt>
    <dgm:pt modelId="{8F89304B-67D1-47E7-87C1-CDC70B1BCA10}" type="pres">
      <dgm:prSet presAssocID="{1275A1B5-740E-4644-8B32-5F4FCBDB00E5}" presName="Name37" presStyleLbl="parChTrans1D3" presStyleIdx="1" presStyleCnt="2"/>
      <dgm:spPr/>
      <dgm:t>
        <a:bodyPr/>
        <a:lstStyle/>
        <a:p>
          <a:endParaRPr lang="ru-RU"/>
        </a:p>
      </dgm:t>
    </dgm:pt>
    <dgm:pt modelId="{3DCA51DD-EEA6-40AC-AD16-203BF14B5770}" type="pres">
      <dgm:prSet presAssocID="{6BE10F65-BEF1-4E06-B698-0CA7226F2849}" presName="hierRoot2" presStyleCnt="0">
        <dgm:presLayoutVars>
          <dgm:hierBranch val="init"/>
        </dgm:presLayoutVars>
      </dgm:prSet>
      <dgm:spPr/>
    </dgm:pt>
    <dgm:pt modelId="{CC48C88D-BD92-4F23-8C87-60BBA5B35D62}" type="pres">
      <dgm:prSet presAssocID="{6BE10F65-BEF1-4E06-B698-0CA7226F2849}" presName="rootComposite" presStyleCnt="0"/>
      <dgm:spPr/>
    </dgm:pt>
    <dgm:pt modelId="{9860B548-7051-471C-AC31-7C619B981809}" type="pres">
      <dgm:prSet presAssocID="{6BE10F65-BEF1-4E06-B698-0CA7226F2849}" presName="rootText" presStyleLbl="node3" presStyleIdx="1" presStyleCnt="2" custScaleX="1611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B6214D-DB31-4E81-AECD-9FFD5A154D91}" type="pres">
      <dgm:prSet presAssocID="{6BE10F65-BEF1-4E06-B698-0CA7226F2849}" presName="rootConnector" presStyleLbl="node3" presStyleIdx="1" presStyleCnt="2"/>
      <dgm:spPr/>
      <dgm:t>
        <a:bodyPr/>
        <a:lstStyle/>
        <a:p>
          <a:endParaRPr lang="ru-RU"/>
        </a:p>
      </dgm:t>
    </dgm:pt>
    <dgm:pt modelId="{818F06B9-932C-41BC-B5D7-F29DFBD269FE}" type="pres">
      <dgm:prSet presAssocID="{6BE10F65-BEF1-4E06-B698-0CA7226F2849}" presName="hierChild4" presStyleCnt="0"/>
      <dgm:spPr/>
    </dgm:pt>
    <dgm:pt modelId="{1036E357-173A-44DF-A35D-4F305800EF02}" type="pres">
      <dgm:prSet presAssocID="{6BE10F65-BEF1-4E06-B698-0CA7226F2849}" presName="hierChild5" presStyleCnt="0"/>
      <dgm:spPr/>
    </dgm:pt>
    <dgm:pt modelId="{1B021DBC-2E6B-46C3-85F5-63482FB93154}" type="pres">
      <dgm:prSet presAssocID="{A1243E0B-198D-4BEF-B01F-A5FB67DDF3CA}" presName="hierChild5" presStyleCnt="0"/>
      <dgm:spPr/>
    </dgm:pt>
    <dgm:pt modelId="{4CB54708-F4D0-4142-9B3B-0B358B735306}" type="pres">
      <dgm:prSet presAssocID="{88AB52E1-CB47-4A70-9539-8376641567A1}" presName="Name37" presStyleLbl="parChTrans1D2" presStyleIdx="1" presStyleCnt="4"/>
      <dgm:spPr/>
      <dgm:t>
        <a:bodyPr/>
        <a:lstStyle/>
        <a:p>
          <a:endParaRPr lang="ru-RU"/>
        </a:p>
      </dgm:t>
    </dgm:pt>
    <dgm:pt modelId="{432EE583-9B51-4938-9F4B-69509777CE56}" type="pres">
      <dgm:prSet presAssocID="{D8639162-3397-4AA5-9226-B21DEB63032D}" presName="hierRoot2" presStyleCnt="0">
        <dgm:presLayoutVars>
          <dgm:hierBranch val="init"/>
        </dgm:presLayoutVars>
      </dgm:prSet>
      <dgm:spPr/>
    </dgm:pt>
    <dgm:pt modelId="{97A6C4A0-5FBD-4001-B917-0DEA58D7FE88}" type="pres">
      <dgm:prSet presAssocID="{D8639162-3397-4AA5-9226-B21DEB63032D}" presName="rootComposite" presStyleCnt="0"/>
      <dgm:spPr/>
    </dgm:pt>
    <dgm:pt modelId="{8C0ED9AE-E088-4D77-92D8-E351FEBBDB7F}" type="pres">
      <dgm:prSet presAssocID="{D8639162-3397-4AA5-9226-B21DEB63032D}" presName="rootText" presStyleLbl="node2" presStyleIdx="1" presStyleCnt="4" custScaleY="1500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E0E474-F51E-4954-9012-158D38A27020}" type="pres">
      <dgm:prSet presAssocID="{D8639162-3397-4AA5-9226-B21DEB63032D}" presName="rootConnector" presStyleLbl="node2" presStyleIdx="1" presStyleCnt="4"/>
      <dgm:spPr/>
      <dgm:t>
        <a:bodyPr/>
        <a:lstStyle/>
        <a:p>
          <a:endParaRPr lang="ru-RU"/>
        </a:p>
      </dgm:t>
    </dgm:pt>
    <dgm:pt modelId="{3A048540-0CCE-4C8A-96B1-EFA830F50491}" type="pres">
      <dgm:prSet presAssocID="{D8639162-3397-4AA5-9226-B21DEB63032D}" presName="hierChild4" presStyleCnt="0"/>
      <dgm:spPr/>
    </dgm:pt>
    <dgm:pt modelId="{7AF1C618-EC5D-4F69-BC39-5F434A7A2EA6}" type="pres">
      <dgm:prSet presAssocID="{D8639162-3397-4AA5-9226-B21DEB63032D}" presName="hierChild5" presStyleCnt="0"/>
      <dgm:spPr/>
    </dgm:pt>
    <dgm:pt modelId="{D67DBC65-6AC5-4698-B581-4F248C2C612D}" type="pres">
      <dgm:prSet presAssocID="{5892DE2D-3E33-4C8D-9659-346917A26DE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9EA4F0D-BE90-47F5-8585-B9AE054EFAA4}" type="pres">
      <dgm:prSet presAssocID="{5AA55F45-96FC-41FA-B427-A46D952C9149}" presName="hierRoot2" presStyleCnt="0">
        <dgm:presLayoutVars>
          <dgm:hierBranch val="init"/>
        </dgm:presLayoutVars>
      </dgm:prSet>
      <dgm:spPr/>
    </dgm:pt>
    <dgm:pt modelId="{DB7F46AC-5C26-4AB7-8A20-48097AF1DA98}" type="pres">
      <dgm:prSet presAssocID="{5AA55F45-96FC-41FA-B427-A46D952C9149}" presName="rootComposite" presStyleCnt="0"/>
      <dgm:spPr/>
    </dgm:pt>
    <dgm:pt modelId="{E7535EE1-D43C-428F-A2DF-318D88C603D3}" type="pres">
      <dgm:prSet presAssocID="{5AA55F45-96FC-41FA-B427-A46D952C9149}" presName="rootText" presStyleLbl="node2" presStyleIdx="2" presStyleCnt="4" custScaleY="1594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9B3755-EE92-49F0-9132-D06E0C9A40D7}" type="pres">
      <dgm:prSet presAssocID="{5AA55F45-96FC-41FA-B427-A46D952C9149}" presName="rootConnector" presStyleLbl="node2" presStyleIdx="2" presStyleCnt="4"/>
      <dgm:spPr/>
      <dgm:t>
        <a:bodyPr/>
        <a:lstStyle/>
        <a:p>
          <a:endParaRPr lang="ru-RU"/>
        </a:p>
      </dgm:t>
    </dgm:pt>
    <dgm:pt modelId="{BA36131C-BD46-4AF3-9662-095DCB125532}" type="pres">
      <dgm:prSet presAssocID="{5AA55F45-96FC-41FA-B427-A46D952C9149}" presName="hierChild4" presStyleCnt="0"/>
      <dgm:spPr/>
    </dgm:pt>
    <dgm:pt modelId="{490FA927-D51B-4DA4-ACEB-D79E41A016AC}" type="pres">
      <dgm:prSet presAssocID="{5AA55F45-96FC-41FA-B427-A46D952C9149}" presName="hierChild5" presStyleCnt="0"/>
      <dgm:spPr/>
    </dgm:pt>
    <dgm:pt modelId="{8BE72021-963F-4B35-91D4-37FFB9B61AD0}" type="pres">
      <dgm:prSet presAssocID="{58E78778-FEBF-465C-B3B6-FD4424D24955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7510C8C-88C2-42F1-8116-C9BDCD381403}" type="pres">
      <dgm:prSet presAssocID="{BB274338-2642-446D-90A8-A4F83B068D33}" presName="hierRoot2" presStyleCnt="0">
        <dgm:presLayoutVars>
          <dgm:hierBranch val="init"/>
        </dgm:presLayoutVars>
      </dgm:prSet>
      <dgm:spPr/>
    </dgm:pt>
    <dgm:pt modelId="{8A7091F2-77D6-4146-91DD-0B358A58C80E}" type="pres">
      <dgm:prSet presAssocID="{BB274338-2642-446D-90A8-A4F83B068D33}" presName="rootComposite" presStyleCnt="0"/>
      <dgm:spPr/>
    </dgm:pt>
    <dgm:pt modelId="{F7E6A3D3-FAEE-425E-9E46-8F9F2B646D3E}" type="pres">
      <dgm:prSet presAssocID="{BB274338-2642-446D-90A8-A4F83B068D33}" presName="rootText" presStyleLbl="node2" presStyleIdx="3" presStyleCnt="4" custScaleY="1594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400622-79E7-4F08-9E40-9404A08F82CD}" type="pres">
      <dgm:prSet presAssocID="{BB274338-2642-446D-90A8-A4F83B068D33}" presName="rootConnector" presStyleLbl="node2" presStyleIdx="3" presStyleCnt="4"/>
      <dgm:spPr/>
      <dgm:t>
        <a:bodyPr/>
        <a:lstStyle/>
        <a:p>
          <a:endParaRPr lang="ru-RU"/>
        </a:p>
      </dgm:t>
    </dgm:pt>
    <dgm:pt modelId="{219E317B-CF6E-4553-B1D8-7A92C5801C7C}" type="pres">
      <dgm:prSet presAssocID="{BB274338-2642-446D-90A8-A4F83B068D33}" presName="hierChild4" presStyleCnt="0"/>
      <dgm:spPr/>
    </dgm:pt>
    <dgm:pt modelId="{33A506B6-A9F3-41DB-9F89-29363921B8C7}" type="pres">
      <dgm:prSet presAssocID="{BB274338-2642-446D-90A8-A4F83B068D33}" presName="hierChild5" presStyleCnt="0"/>
      <dgm:spPr/>
    </dgm:pt>
    <dgm:pt modelId="{ED440B94-DB25-4258-A567-7BD9F14967EC}" type="pres">
      <dgm:prSet presAssocID="{959BEF03-80B5-4BDB-A9AF-ED7B65228A50}" presName="hierChild3" presStyleCnt="0"/>
      <dgm:spPr/>
    </dgm:pt>
  </dgm:ptLst>
  <dgm:cxnLst>
    <dgm:cxn modelId="{F0E1715F-D3C4-4A18-924E-7AA80AC4C306}" type="presOf" srcId="{5AA55F45-96FC-41FA-B427-A46D952C9149}" destId="{E7535EE1-D43C-428F-A2DF-318D88C603D3}" srcOrd="0" destOrd="0" presId="urn:microsoft.com/office/officeart/2005/8/layout/orgChart1"/>
    <dgm:cxn modelId="{F5A9C546-AA0D-4967-9A1C-AAD416275B59}" type="presOf" srcId="{5892DE2D-3E33-4C8D-9659-346917A26DE8}" destId="{D67DBC65-6AC5-4698-B581-4F248C2C612D}" srcOrd="0" destOrd="0" presId="urn:microsoft.com/office/officeart/2005/8/layout/orgChart1"/>
    <dgm:cxn modelId="{D0AD5F7E-0B99-474C-9BA6-15D091EFA116}" type="presOf" srcId="{6BE10F65-BEF1-4E06-B698-0CA7226F2849}" destId="{F3B6214D-DB31-4E81-AECD-9FFD5A154D91}" srcOrd="1" destOrd="0" presId="urn:microsoft.com/office/officeart/2005/8/layout/orgChart1"/>
    <dgm:cxn modelId="{7E6323D3-0CFB-4931-9F16-115653060754}" srcId="{959BEF03-80B5-4BDB-A9AF-ED7B65228A50}" destId="{5AA55F45-96FC-41FA-B427-A46D952C9149}" srcOrd="2" destOrd="0" parTransId="{5892DE2D-3E33-4C8D-9659-346917A26DE8}" sibTransId="{8F849859-417B-435B-96BF-A2930732751C}"/>
    <dgm:cxn modelId="{4A2F139A-1863-4D4D-A961-61B5AF04ED3E}" srcId="{24D47B8F-A8BA-46AA-8224-CD123587BE14}" destId="{959BEF03-80B5-4BDB-A9AF-ED7B65228A50}" srcOrd="0" destOrd="0" parTransId="{8B745A86-E387-4A93-A3F6-1572318F02BD}" sibTransId="{DDF8A95B-A4B7-4DB9-ABCD-4F5B8EA5D52E}"/>
    <dgm:cxn modelId="{A49D8140-4CCF-4F76-949B-EEAF4F4B7E10}" type="presOf" srcId="{6BE10F65-BEF1-4E06-B698-0CA7226F2849}" destId="{9860B548-7051-471C-AC31-7C619B981809}" srcOrd="0" destOrd="0" presId="urn:microsoft.com/office/officeart/2005/8/layout/orgChart1"/>
    <dgm:cxn modelId="{1D5E27BF-42D7-45C7-AD0E-EA22A8AA2190}" type="presOf" srcId="{959BEF03-80B5-4BDB-A9AF-ED7B65228A50}" destId="{8CE6375A-5B75-4459-BF6D-03089121514C}" srcOrd="1" destOrd="0" presId="urn:microsoft.com/office/officeart/2005/8/layout/orgChart1"/>
    <dgm:cxn modelId="{B690F66D-1892-452D-905A-601E0658C4A8}" type="presOf" srcId="{CB5D2805-D27F-4B46-873B-CD95AB3D2220}" destId="{BFE72292-BC00-4659-816F-D5337A6C51ED}" srcOrd="0" destOrd="0" presId="urn:microsoft.com/office/officeart/2005/8/layout/orgChart1"/>
    <dgm:cxn modelId="{0E08D956-6297-4BE6-9447-AF6B1081F36A}" type="presOf" srcId="{88AB52E1-CB47-4A70-9539-8376641567A1}" destId="{4CB54708-F4D0-4142-9B3B-0B358B735306}" srcOrd="0" destOrd="0" presId="urn:microsoft.com/office/officeart/2005/8/layout/orgChart1"/>
    <dgm:cxn modelId="{D835921C-8F56-4455-A1DE-E9B8053533EB}" type="presOf" srcId="{D8639162-3397-4AA5-9226-B21DEB63032D}" destId="{39E0E474-F51E-4954-9012-158D38A27020}" srcOrd="1" destOrd="0" presId="urn:microsoft.com/office/officeart/2005/8/layout/orgChart1"/>
    <dgm:cxn modelId="{B447FB25-A98B-4890-B596-DA36AC3C4323}" type="presOf" srcId="{0F2550C9-A46A-49B6-8203-15D47F5C6D70}" destId="{C0020409-A116-4F16-BD3B-AD604DBB16C1}" srcOrd="1" destOrd="0" presId="urn:microsoft.com/office/officeart/2005/8/layout/orgChart1"/>
    <dgm:cxn modelId="{294AADE4-8F28-4774-A877-137641853CCD}" type="presOf" srcId="{24D47B8F-A8BA-46AA-8224-CD123587BE14}" destId="{7FCE13A0-6C01-4E61-AF13-7C610882EBBD}" srcOrd="0" destOrd="0" presId="urn:microsoft.com/office/officeart/2005/8/layout/orgChart1"/>
    <dgm:cxn modelId="{7F1A0E39-277A-4273-B7D2-77E1582A9132}" type="presOf" srcId="{58E78778-FEBF-465C-B3B6-FD4424D24955}" destId="{8BE72021-963F-4B35-91D4-37FFB9B61AD0}" srcOrd="0" destOrd="0" presId="urn:microsoft.com/office/officeart/2005/8/layout/orgChart1"/>
    <dgm:cxn modelId="{B8BFCCB0-C534-4C7B-9774-26EEC119B2F8}" type="presOf" srcId="{BB274338-2642-446D-90A8-A4F83B068D33}" destId="{F7E6A3D3-FAEE-425E-9E46-8F9F2B646D3E}" srcOrd="0" destOrd="0" presId="urn:microsoft.com/office/officeart/2005/8/layout/orgChart1"/>
    <dgm:cxn modelId="{5637C152-C17D-4EBF-8990-44E9F6E7AC58}" srcId="{959BEF03-80B5-4BDB-A9AF-ED7B65228A50}" destId="{D8639162-3397-4AA5-9226-B21DEB63032D}" srcOrd="1" destOrd="0" parTransId="{88AB52E1-CB47-4A70-9539-8376641567A1}" sibTransId="{C2FEA68D-B451-4C66-A8FA-14458B0F6123}"/>
    <dgm:cxn modelId="{2D84F88A-7ACC-421E-84C1-D8BCB7F48EA9}" type="presOf" srcId="{A1243E0B-198D-4BEF-B01F-A5FB67DDF3CA}" destId="{45D359DC-4171-428E-9E6F-B020CB03EEFD}" srcOrd="1" destOrd="0" presId="urn:microsoft.com/office/officeart/2005/8/layout/orgChart1"/>
    <dgm:cxn modelId="{84DA66B5-5AF8-4569-941A-1300711B259D}" type="presOf" srcId="{959BEF03-80B5-4BDB-A9AF-ED7B65228A50}" destId="{F79E24EB-9C2F-403D-8C3F-529CE6DA74C8}" srcOrd="0" destOrd="0" presId="urn:microsoft.com/office/officeart/2005/8/layout/orgChart1"/>
    <dgm:cxn modelId="{702AFB5E-455E-4ECB-A9D1-669F1AE81FF2}" type="presOf" srcId="{D8639162-3397-4AA5-9226-B21DEB63032D}" destId="{8C0ED9AE-E088-4D77-92D8-E351FEBBDB7F}" srcOrd="0" destOrd="0" presId="urn:microsoft.com/office/officeart/2005/8/layout/orgChart1"/>
    <dgm:cxn modelId="{611B8440-0581-4C1C-B8EF-048D29BB6BC1}" type="presOf" srcId="{0F2550C9-A46A-49B6-8203-15D47F5C6D70}" destId="{4F0229DD-C79D-455A-A96A-EE3EE9F35BA3}" srcOrd="0" destOrd="0" presId="urn:microsoft.com/office/officeart/2005/8/layout/orgChart1"/>
    <dgm:cxn modelId="{72442830-CC59-4603-A74A-452D034B3429}" type="presOf" srcId="{5AA55F45-96FC-41FA-B427-A46D952C9149}" destId="{BB9B3755-EE92-49F0-9132-D06E0C9A40D7}" srcOrd="1" destOrd="0" presId="urn:microsoft.com/office/officeart/2005/8/layout/orgChart1"/>
    <dgm:cxn modelId="{F2F3983D-5FEB-490C-8A07-D89166D81014}" type="presOf" srcId="{BB274338-2642-446D-90A8-A4F83B068D33}" destId="{86400622-79E7-4F08-9E40-9404A08F82CD}" srcOrd="1" destOrd="0" presId="urn:microsoft.com/office/officeart/2005/8/layout/orgChart1"/>
    <dgm:cxn modelId="{FE2354DA-E27A-44D0-A1F9-47EC62FE92A7}" type="presOf" srcId="{A1243E0B-198D-4BEF-B01F-A5FB67DDF3CA}" destId="{AC4D48F8-68C2-4AD9-BCCD-151C96283E9F}" srcOrd="0" destOrd="0" presId="urn:microsoft.com/office/officeart/2005/8/layout/orgChart1"/>
    <dgm:cxn modelId="{27665CCB-B7CA-42A7-99D9-2DEC2B206911}" srcId="{959BEF03-80B5-4BDB-A9AF-ED7B65228A50}" destId="{BB274338-2642-446D-90A8-A4F83B068D33}" srcOrd="3" destOrd="0" parTransId="{58E78778-FEBF-465C-B3B6-FD4424D24955}" sibTransId="{A4E3D751-EFB7-4C57-8EAD-6428CE1AB612}"/>
    <dgm:cxn modelId="{8D2F36F7-4969-4FDC-9370-D9319E1F8DAA}" type="presOf" srcId="{1275A1B5-740E-4644-8B32-5F4FCBDB00E5}" destId="{8F89304B-67D1-47E7-87C1-CDC70B1BCA10}" srcOrd="0" destOrd="0" presId="urn:microsoft.com/office/officeart/2005/8/layout/orgChart1"/>
    <dgm:cxn modelId="{17FF6082-A5DA-474B-9A76-E8EAD3B78A54}" srcId="{A1243E0B-198D-4BEF-B01F-A5FB67DDF3CA}" destId="{0F2550C9-A46A-49B6-8203-15D47F5C6D70}" srcOrd="0" destOrd="0" parTransId="{CB5D2805-D27F-4B46-873B-CD95AB3D2220}" sibTransId="{4056CE86-52A3-4672-8C89-DC6FBCAA8C58}"/>
    <dgm:cxn modelId="{B0D4B4F2-8B4E-4E10-A5A0-0E3D02D26F83}" srcId="{959BEF03-80B5-4BDB-A9AF-ED7B65228A50}" destId="{A1243E0B-198D-4BEF-B01F-A5FB67DDF3CA}" srcOrd="0" destOrd="0" parTransId="{18FEA86A-FF9E-4627-80BD-0A0CEF99DE9A}" sibTransId="{03A7207A-7B6D-4613-95AF-94ED31CC3A7B}"/>
    <dgm:cxn modelId="{F39C9115-40C4-41E8-BF93-4A19D7DF1342}" srcId="{A1243E0B-198D-4BEF-B01F-A5FB67DDF3CA}" destId="{6BE10F65-BEF1-4E06-B698-0CA7226F2849}" srcOrd="1" destOrd="0" parTransId="{1275A1B5-740E-4644-8B32-5F4FCBDB00E5}" sibTransId="{7A0E92F9-F5CE-4A15-91E3-D2B35F3DCF8C}"/>
    <dgm:cxn modelId="{B812AAC2-5CD5-47C8-844E-82A2E0812FD8}" type="presOf" srcId="{18FEA86A-FF9E-4627-80BD-0A0CEF99DE9A}" destId="{36624A3B-4936-44CE-BB5B-A73A80A899DF}" srcOrd="0" destOrd="0" presId="urn:microsoft.com/office/officeart/2005/8/layout/orgChart1"/>
    <dgm:cxn modelId="{F1890772-E594-463D-8096-859712A1551E}" type="presParOf" srcId="{7FCE13A0-6C01-4E61-AF13-7C610882EBBD}" destId="{420BDA08-862A-4693-AC54-FEB0AD5DAAE1}" srcOrd="0" destOrd="0" presId="urn:microsoft.com/office/officeart/2005/8/layout/orgChart1"/>
    <dgm:cxn modelId="{BAB4602D-0C88-4CC5-894B-5DFBFE162720}" type="presParOf" srcId="{420BDA08-862A-4693-AC54-FEB0AD5DAAE1}" destId="{319DDB0A-D21F-41D8-A0D8-255765FAC4BF}" srcOrd="0" destOrd="0" presId="urn:microsoft.com/office/officeart/2005/8/layout/orgChart1"/>
    <dgm:cxn modelId="{0788EE80-6271-4FB6-9EBB-3CF3FF64D492}" type="presParOf" srcId="{319DDB0A-D21F-41D8-A0D8-255765FAC4BF}" destId="{F79E24EB-9C2F-403D-8C3F-529CE6DA74C8}" srcOrd="0" destOrd="0" presId="urn:microsoft.com/office/officeart/2005/8/layout/orgChart1"/>
    <dgm:cxn modelId="{49FE805D-FFD7-40E8-9FFD-E0FE72352B47}" type="presParOf" srcId="{319DDB0A-D21F-41D8-A0D8-255765FAC4BF}" destId="{8CE6375A-5B75-4459-BF6D-03089121514C}" srcOrd="1" destOrd="0" presId="urn:microsoft.com/office/officeart/2005/8/layout/orgChart1"/>
    <dgm:cxn modelId="{FCE70719-497F-41CA-839B-4A3F57156682}" type="presParOf" srcId="{420BDA08-862A-4693-AC54-FEB0AD5DAAE1}" destId="{2E7BEB94-E3A0-45D7-8951-165288AC6F24}" srcOrd="1" destOrd="0" presId="urn:microsoft.com/office/officeart/2005/8/layout/orgChart1"/>
    <dgm:cxn modelId="{5F1F30F4-3AAA-4DB6-9AF7-ABA421459EAF}" type="presParOf" srcId="{2E7BEB94-E3A0-45D7-8951-165288AC6F24}" destId="{36624A3B-4936-44CE-BB5B-A73A80A899DF}" srcOrd="0" destOrd="0" presId="urn:microsoft.com/office/officeart/2005/8/layout/orgChart1"/>
    <dgm:cxn modelId="{169A9EA4-20CA-4181-9015-BF8AB906DBCE}" type="presParOf" srcId="{2E7BEB94-E3A0-45D7-8951-165288AC6F24}" destId="{97A837F4-B803-4C97-9044-1B286A605257}" srcOrd="1" destOrd="0" presId="urn:microsoft.com/office/officeart/2005/8/layout/orgChart1"/>
    <dgm:cxn modelId="{71A5D594-7C12-45DD-B922-8B34FB7D54C8}" type="presParOf" srcId="{97A837F4-B803-4C97-9044-1B286A605257}" destId="{8D8014E0-A625-46E3-83D5-076C3AECA4A9}" srcOrd="0" destOrd="0" presId="urn:microsoft.com/office/officeart/2005/8/layout/orgChart1"/>
    <dgm:cxn modelId="{E63ABC62-6B0D-4392-8C1B-50DE7C287FDA}" type="presParOf" srcId="{8D8014E0-A625-46E3-83D5-076C3AECA4A9}" destId="{AC4D48F8-68C2-4AD9-BCCD-151C96283E9F}" srcOrd="0" destOrd="0" presId="urn:microsoft.com/office/officeart/2005/8/layout/orgChart1"/>
    <dgm:cxn modelId="{2793C6AB-E21D-46BD-917E-5C5D93B3C4EA}" type="presParOf" srcId="{8D8014E0-A625-46E3-83D5-076C3AECA4A9}" destId="{45D359DC-4171-428E-9E6F-B020CB03EEFD}" srcOrd="1" destOrd="0" presId="urn:microsoft.com/office/officeart/2005/8/layout/orgChart1"/>
    <dgm:cxn modelId="{5E3BAC1D-04CB-484B-9694-2E8EF6848B0D}" type="presParOf" srcId="{97A837F4-B803-4C97-9044-1B286A605257}" destId="{E02D8A84-1A84-4E11-9B40-CE9DF0FA24D1}" srcOrd="1" destOrd="0" presId="urn:microsoft.com/office/officeart/2005/8/layout/orgChart1"/>
    <dgm:cxn modelId="{6244035B-49F5-4791-BC9F-3F505AF0FF0D}" type="presParOf" srcId="{E02D8A84-1A84-4E11-9B40-CE9DF0FA24D1}" destId="{BFE72292-BC00-4659-816F-D5337A6C51ED}" srcOrd="0" destOrd="0" presId="urn:microsoft.com/office/officeart/2005/8/layout/orgChart1"/>
    <dgm:cxn modelId="{698391A0-F0B4-413E-9C92-70A05F8D36FD}" type="presParOf" srcId="{E02D8A84-1A84-4E11-9B40-CE9DF0FA24D1}" destId="{CF542B02-533C-4117-9917-59D1C0BF6257}" srcOrd="1" destOrd="0" presId="urn:microsoft.com/office/officeart/2005/8/layout/orgChart1"/>
    <dgm:cxn modelId="{10994952-13B4-493B-8E7C-1D85A7A08B22}" type="presParOf" srcId="{CF542B02-533C-4117-9917-59D1C0BF6257}" destId="{D0D3B7A4-D098-4016-9970-27AE98C6AB07}" srcOrd="0" destOrd="0" presId="urn:microsoft.com/office/officeart/2005/8/layout/orgChart1"/>
    <dgm:cxn modelId="{221B4CEA-33B6-431B-A0B1-C81AEA12F8DE}" type="presParOf" srcId="{D0D3B7A4-D098-4016-9970-27AE98C6AB07}" destId="{4F0229DD-C79D-455A-A96A-EE3EE9F35BA3}" srcOrd="0" destOrd="0" presId="urn:microsoft.com/office/officeart/2005/8/layout/orgChart1"/>
    <dgm:cxn modelId="{1B668D8C-A957-45B0-94A7-501CC6075794}" type="presParOf" srcId="{D0D3B7A4-D098-4016-9970-27AE98C6AB07}" destId="{C0020409-A116-4F16-BD3B-AD604DBB16C1}" srcOrd="1" destOrd="0" presId="urn:microsoft.com/office/officeart/2005/8/layout/orgChart1"/>
    <dgm:cxn modelId="{680D51AF-8C4D-47A6-8880-EDD53D1A31A2}" type="presParOf" srcId="{CF542B02-533C-4117-9917-59D1C0BF6257}" destId="{4AE1031C-127A-4FBF-A538-08169DC71971}" srcOrd="1" destOrd="0" presId="urn:microsoft.com/office/officeart/2005/8/layout/orgChart1"/>
    <dgm:cxn modelId="{55EFB14E-324D-4EF4-B0CF-94A4717D1E4C}" type="presParOf" srcId="{CF542B02-533C-4117-9917-59D1C0BF6257}" destId="{213EF3A6-419C-4700-A406-03C020B69A5B}" srcOrd="2" destOrd="0" presId="urn:microsoft.com/office/officeart/2005/8/layout/orgChart1"/>
    <dgm:cxn modelId="{DCFDC969-13E0-4614-BE9D-59D44C87D9A9}" type="presParOf" srcId="{E02D8A84-1A84-4E11-9B40-CE9DF0FA24D1}" destId="{8F89304B-67D1-47E7-87C1-CDC70B1BCA10}" srcOrd="2" destOrd="0" presId="urn:microsoft.com/office/officeart/2005/8/layout/orgChart1"/>
    <dgm:cxn modelId="{32F686F2-3889-4F5F-B74E-FF9BF0495CF2}" type="presParOf" srcId="{E02D8A84-1A84-4E11-9B40-CE9DF0FA24D1}" destId="{3DCA51DD-EEA6-40AC-AD16-203BF14B5770}" srcOrd="3" destOrd="0" presId="urn:microsoft.com/office/officeart/2005/8/layout/orgChart1"/>
    <dgm:cxn modelId="{D600C265-491C-4F94-90BD-E8D0B712840D}" type="presParOf" srcId="{3DCA51DD-EEA6-40AC-AD16-203BF14B5770}" destId="{CC48C88D-BD92-4F23-8C87-60BBA5B35D62}" srcOrd="0" destOrd="0" presId="urn:microsoft.com/office/officeart/2005/8/layout/orgChart1"/>
    <dgm:cxn modelId="{77E1047E-188F-425D-9CBD-54546539CF77}" type="presParOf" srcId="{CC48C88D-BD92-4F23-8C87-60BBA5B35D62}" destId="{9860B548-7051-471C-AC31-7C619B981809}" srcOrd="0" destOrd="0" presId="urn:microsoft.com/office/officeart/2005/8/layout/orgChart1"/>
    <dgm:cxn modelId="{760CE7B1-1CF6-423A-A8C7-C6A44B7C0C28}" type="presParOf" srcId="{CC48C88D-BD92-4F23-8C87-60BBA5B35D62}" destId="{F3B6214D-DB31-4E81-AECD-9FFD5A154D91}" srcOrd="1" destOrd="0" presId="urn:microsoft.com/office/officeart/2005/8/layout/orgChart1"/>
    <dgm:cxn modelId="{1E079714-E85C-4B5F-8C2D-96DA656B9CA8}" type="presParOf" srcId="{3DCA51DD-EEA6-40AC-AD16-203BF14B5770}" destId="{818F06B9-932C-41BC-B5D7-F29DFBD269FE}" srcOrd="1" destOrd="0" presId="urn:microsoft.com/office/officeart/2005/8/layout/orgChart1"/>
    <dgm:cxn modelId="{16B5578D-B095-4B23-95A0-E8F059669D0D}" type="presParOf" srcId="{3DCA51DD-EEA6-40AC-AD16-203BF14B5770}" destId="{1036E357-173A-44DF-A35D-4F305800EF02}" srcOrd="2" destOrd="0" presId="urn:microsoft.com/office/officeart/2005/8/layout/orgChart1"/>
    <dgm:cxn modelId="{FBE0FF20-F170-46E9-814E-C7B54149518F}" type="presParOf" srcId="{97A837F4-B803-4C97-9044-1B286A605257}" destId="{1B021DBC-2E6B-46C3-85F5-63482FB93154}" srcOrd="2" destOrd="0" presId="urn:microsoft.com/office/officeart/2005/8/layout/orgChart1"/>
    <dgm:cxn modelId="{1CF04261-BC43-45C1-A6FA-B6799509605B}" type="presParOf" srcId="{2E7BEB94-E3A0-45D7-8951-165288AC6F24}" destId="{4CB54708-F4D0-4142-9B3B-0B358B735306}" srcOrd="2" destOrd="0" presId="urn:microsoft.com/office/officeart/2005/8/layout/orgChart1"/>
    <dgm:cxn modelId="{476C3F22-EB12-4328-AA16-8D97698A0151}" type="presParOf" srcId="{2E7BEB94-E3A0-45D7-8951-165288AC6F24}" destId="{432EE583-9B51-4938-9F4B-69509777CE56}" srcOrd="3" destOrd="0" presId="urn:microsoft.com/office/officeart/2005/8/layout/orgChart1"/>
    <dgm:cxn modelId="{21C9F871-9F1D-4465-AEFF-3875D578B205}" type="presParOf" srcId="{432EE583-9B51-4938-9F4B-69509777CE56}" destId="{97A6C4A0-5FBD-4001-B917-0DEA58D7FE88}" srcOrd="0" destOrd="0" presId="urn:microsoft.com/office/officeart/2005/8/layout/orgChart1"/>
    <dgm:cxn modelId="{59BD47BD-69C6-41BF-AAAE-863F77CF186C}" type="presParOf" srcId="{97A6C4A0-5FBD-4001-B917-0DEA58D7FE88}" destId="{8C0ED9AE-E088-4D77-92D8-E351FEBBDB7F}" srcOrd="0" destOrd="0" presId="urn:microsoft.com/office/officeart/2005/8/layout/orgChart1"/>
    <dgm:cxn modelId="{63C5A941-C272-4CF1-BFB1-5C91C87B4920}" type="presParOf" srcId="{97A6C4A0-5FBD-4001-B917-0DEA58D7FE88}" destId="{39E0E474-F51E-4954-9012-158D38A27020}" srcOrd="1" destOrd="0" presId="urn:microsoft.com/office/officeart/2005/8/layout/orgChart1"/>
    <dgm:cxn modelId="{CBF6FE97-1014-4A4D-BD17-39C2CF44E6B9}" type="presParOf" srcId="{432EE583-9B51-4938-9F4B-69509777CE56}" destId="{3A048540-0CCE-4C8A-96B1-EFA830F50491}" srcOrd="1" destOrd="0" presId="urn:microsoft.com/office/officeart/2005/8/layout/orgChart1"/>
    <dgm:cxn modelId="{C1629622-5496-48B6-BFB1-B9F889FED6B2}" type="presParOf" srcId="{432EE583-9B51-4938-9F4B-69509777CE56}" destId="{7AF1C618-EC5D-4F69-BC39-5F434A7A2EA6}" srcOrd="2" destOrd="0" presId="urn:microsoft.com/office/officeart/2005/8/layout/orgChart1"/>
    <dgm:cxn modelId="{EF94E9CA-5818-4719-8118-806B08912B14}" type="presParOf" srcId="{2E7BEB94-E3A0-45D7-8951-165288AC6F24}" destId="{D67DBC65-6AC5-4698-B581-4F248C2C612D}" srcOrd="4" destOrd="0" presId="urn:microsoft.com/office/officeart/2005/8/layout/orgChart1"/>
    <dgm:cxn modelId="{6C2DB49D-8181-4951-90FA-1EEE6DB6F75E}" type="presParOf" srcId="{2E7BEB94-E3A0-45D7-8951-165288AC6F24}" destId="{79EA4F0D-BE90-47F5-8585-B9AE054EFAA4}" srcOrd="5" destOrd="0" presId="urn:microsoft.com/office/officeart/2005/8/layout/orgChart1"/>
    <dgm:cxn modelId="{945C0B9E-CF72-4C5E-B83F-F1B1B0958E8A}" type="presParOf" srcId="{79EA4F0D-BE90-47F5-8585-B9AE054EFAA4}" destId="{DB7F46AC-5C26-4AB7-8A20-48097AF1DA98}" srcOrd="0" destOrd="0" presId="urn:microsoft.com/office/officeart/2005/8/layout/orgChart1"/>
    <dgm:cxn modelId="{89B58D41-3D5D-44D0-900D-7C2427CB06D8}" type="presParOf" srcId="{DB7F46AC-5C26-4AB7-8A20-48097AF1DA98}" destId="{E7535EE1-D43C-428F-A2DF-318D88C603D3}" srcOrd="0" destOrd="0" presId="urn:microsoft.com/office/officeart/2005/8/layout/orgChart1"/>
    <dgm:cxn modelId="{3C0CB182-1402-4462-8DB4-8FAEA3855644}" type="presParOf" srcId="{DB7F46AC-5C26-4AB7-8A20-48097AF1DA98}" destId="{BB9B3755-EE92-49F0-9132-D06E0C9A40D7}" srcOrd="1" destOrd="0" presId="urn:microsoft.com/office/officeart/2005/8/layout/orgChart1"/>
    <dgm:cxn modelId="{2FF7BFA4-2756-40CF-8B2A-5ED45EBEF137}" type="presParOf" srcId="{79EA4F0D-BE90-47F5-8585-B9AE054EFAA4}" destId="{BA36131C-BD46-4AF3-9662-095DCB125532}" srcOrd="1" destOrd="0" presId="urn:microsoft.com/office/officeart/2005/8/layout/orgChart1"/>
    <dgm:cxn modelId="{D75AE87B-7DE1-4164-9917-6CC22A9818B8}" type="presParOf" srcId="{79EA4F0D-BE90-47F5-8585-B9AE054EFAA4}" destId="{490FA927-D51B-4DA4-ACEB-D79E41A016AC}" srcOrd="2" destOrd="0" presId="urn:microsoft.com/office/officeart/2005/8/layout/orgChart1"/>
    <dgm:cxn modelId="{2ACCB5DA-9393-44D1-8C0A-8C9EC0CA7783}" type="presParOf" srcId="{2E7BEB94-E3A0-45D7-8951-165288AC6F24}" destId="{8BE72021-963F-4B35-91D4-37FFB9B61AD0}" srcOrd="6" destOrd="0" presId="urn:microsoft.com/office/officeart/2005/8/layout/orgChart1"/>
    <dgm:cxn modelId="{FCA34680-BE4E-4548-8AE1-425C6878D578}" type="presParOf" srcId="{2E7BEB94-E3A0-45D7-8951-165288AC6F24}" destId="{17510C8C-88C2-42F1-8116-C9BDCD381403}" srcOrd="7" destOrd="0" presId="urn:microsoft.com/office/officeart/2005/8/layout/orgChart1"/>
    <dgm:cxn modelId="{D073AD30-42D9-470F-BB17-84B525820E93}" type="presParOf" srcId="{17510C8C-88C2-42F1-8116-C9BDCD381403}" destId="{8A7091F2-77D6-4146-91DD-0B358A58C80E}" srcOrd="0" destOrd="0" presId="urn:microsoft.com/office/officeart/2005/8/layout/orgChart1"/>
    <dgm:cxn modelId="{780682DD-D029-4E9F-AC26-6706E6D5E756}" type="presParOf" srcId="{8A7091F2-77D6-4146-91DD-0B358A58C80E}" destId="{F7E6A3D3-FAEE-425E-9E46-8F9F2B646D3E}" srcOrd="0" destOrd="0" presId="urn:microsoft.com/office/officeart/2005/8/layout/orgChart1"/>
    <dgm:cxn modelId="{401E70F0-5174-4391-9151-0C47EDB3DDF4}" type="presParOf" srcId="{8A7091F2-77D6-4146-91DD-0B358A58C80E}" destId="{86400622-79E7-4F08-9E40-9404A08F82CD}" srcOrd="1" destOrd="0" presId="urn:microsoft.com/office/officeart/2005/8/layout/orgChart1"/>
    <dgm:cxn modelId="{D86D7D81-EA13-46CF-A0D5-118BF8590485}" type="presParOf" srcId="{17510C8C-88C2-42F1-8116-C9BDCD381403}" destId="{219E317B-CF6E-4553-B1D8-7A92C5801C7C}" srcOrd="1" destOrd="0" presId="urn:microsoft.com/office/officeart/2005/8/layout/orgChart1"/>
    <dgm:cxn modelId="{80B3C326-F9DB-4A3A-AF79-B4A3DBFFEF18}" type="presParOf" srcId="{17510C8C-88C2-42F1-8116-C9BDCD381403}" destId="{33A506B6-A9F3-41DB-9F89-29363921B8C7}" srcOrd="2" destOrd="0" presId="urn:microsoft.com/office/officeart/2005/8/layout/orgChart1"/>
    <dgm:cxn modelId="{797F83B3-A36F-4B6E-B662-D3CC10897243}" type="presParOf" srcId="{420BDA08-862A-4693-AC54-FEB0AD5DAAE1}" destId="{ED440B94-DB25-4258-A567-7BD9F14967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F13C0-A897-492C-A28D-8FA6C790DCD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7455FE-609D-4ABE-A045-F623FE8492BB}">
      <dgm:prSet phldrT="[Текст]" custT="1"/>
      <dgm:spPr/>
      <dgm:t>
        <a:bodyPr/>
        <a:lstStyle/>
        <a:p>
          <a:r>
            <a:rPr lang="ru-RU" sz="2800" b="1" dirty="0" smtClean="0"/>
            <a:t>Метод проектов- </a:t>
          </a:r>
          <a:r>
            <a:rPr lang="ru-RU" sz="1600" dirty="0" smtClean="0"/>
            <a:t>педагогическая технология, позволяющая создавать образовательные ситуации,  в которых учащийся ставит и решает проблемы, технология сопровождения самостоятельной деятельности учащегося</a:t>
          </a:r>
          <a:endParaRPr lang="ru-RU" sz="1600" dirty="0"/>
        </a:p>
      </dgm:t>
    </dgm:pt>
    <dgm:pt modelId="{07D7D97A-1BEC-4775-8044-73BF7EAA338E}" type="parTrans" cxnId="{047F414A-62F6-4B85-AD4F-F00D43CCB46A}">
      <dgm:prSet/>
      <dgm:spPr/>
      <dgm:t>
        <a:bodyPr/>
        <a:lstStyle/>
        <a:p>
          <a:endParaRPr lang="ru-RU"/>
        </a:p>
      </dgm:t>
    </dgm:pt>
    <dgm:pt modelId="{8582AAFD-2C85-4B3F-8506-FE149D41343E}" type="sibTrans" cxnId="{047F414A-62F6-4B85-AD4F-F00D43CCB46A}">
      <dgm:prSet/>
      <dgm:spPr/>
      <dgm:t>
        <a:bodyPr/>
        <a:lstStyle/>
        <a:p>
          <a:endParaRPr lang="ru-RU"/>
        </a:p>
      </dgm:t>
    </dgm:pt>
    <dgm:pt modelId="{829C02E4-672B-4305-8ABD-A038A0BE6D4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/>
          <a:endParaRPr lang="ru-RU" sz="2000" dirty="0" smtClean="0"/>
        </a:p>
        <a:p>
          <a:pPr algn="ctr"/>
          <a:endParaRPr lang="ru-RU" sz="2000" dirty="0" smtClean="0"/>
        </a:p>
        <a:p>
          <a:pPr algn="ctr"/>
          <a:r>
            <a:rPr lang="ru-RU" sz="2400" dirty="0" smtClean="0">
              <a:solidFill>
                <a:srgbClr val="C00000"/>
              </a:solidFill>
            </a:rPr>
            <a:t>Интегрирует </a:t>
          </a:r>
        </a:p>
        <a:p>
          <a:pPr algn="ctr"/>
          <a:r>
            <a:rPr lang="ru-RU" sz="2400" dirty="0" smtClean="0">
              <a:solidFill>
                <a:srgbClr val="C00000"/>
              </a:solidFill>
            </a:rPr>
            <a:t>учебное содержание</a:t>
          </a:r>
        </a:p>
        <a:p>
          <a:pPr algn="l"/>
          <a:endParaRPr lang="ru-RU" sz="1600" dirty="0" smtClean="0"/>
        </a:p>
        <a:p>
          <a:pPr algn="ctr"/>
          <a:endParaRPr lang="ru-RU" sz="2000" dirty="0"/>
        </a:p>
      </dgm:t>
    </dgm:pt>
    <dgm:pt modelId="{9DD74324-B085-4979-B48D-0BECD5D866A5}" type="parTrans" cxnId="{728E7051-A0AB-4896-9195-8A03CB2614F6}">
      <dgm:prSet/>
      <dgm:spPr/>
      <dgm:t>
        <a:bodyPr/>
        <a:lstStyle/>
        <a:p>
          <a:endParaRPr lang="ru-RU"/>
        </a:p>
      </dgm:t>
    </dgm:pt>
    <dgm:pt modelId="{70BDF8DA-E038-4D00-A16B-5407A5AEE096}" type="sibTrans" cxnId="{728E7051-A0AB-4896-9195-8A03CB2614F6}">
      <dgm:prSet/>
      <dgm:spPr/>
      <dgm:t>
        <a:bodyPr/>
        <a:lstStyle/>
        <a:p>
          <a:endParaRPr lang="ru-RU"/>
        </a:p>
      </dgm:t>
    </dgm:pt>
    <dgm:pt modelId="{69DBE291-25D3-4481-A711-A9A9A678AC6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/>
          <a:endParaRPr lang="ru-RU" sz="2000" dirty="0" smtClean="0"/>
        </a:p>
        <a:p>
          <a:pPr algn="ctr"/>
          <a:endParaRPr lang="ru-RU" sz="2000" dirty="0" smtClean="0"/>
        </a:p>
        <a:p>
          <a:pPr algn="ctr"/>
          <a:r>
            <a:rPr lang="ru-RU" sz="2000" dirty="0" smtClean="0">
              <a:solidFill>
                <a:srgbClr val="C00000"/>
              </a:solidFill>
            </a:rPr>
            <a:t>Формирует  познавательные, коммуникативные, социальные, информационные компетентности учащихся</a:t>
          </a:r>
        </a:p>
        <a:p>
          <a:pPr algn="l"/>
          <a:r>
            <a:rPr lang="ru-RU" sz="1600" dirty="0" smtClean="0"/>
            <a:t>-  </a:t>
          </a:r>
        </a:p>
        <a:p>
          <a:pPr algn="ctr"/>
          <a:endParaRPr lang="ru-RU" sz="2800" dirty="0"/>
        </a:p>
      </dgm:t>
    </dgm:pt>
    <dgm:pt modelId="{8C085D3A-FC16-42A9-BB67-CCA6AA8C4BBA}" type="parTrans" cxnId="{60BC9578-1601-48AC-BD74-33DA597C58AC}">
      <dgm:prSet/>
      <dgm:spPr/>
      <dgm:t>
        <a:bodyPr/>
        <a:lstStyle/>
        <a:p>
          <a:endParaRPr lang="ru-RU"/>
        </a:p>
      </dgm:t>
    </dgm:pt>
    <dgm:pt modelId="{BABB7385-FB7D-4C7F-8D42-6E61384D7D13}" type="sibTrans" cxnId="{60BC9578-1601-48AC-BD74-33DA597C58AC}">
      <dgm:prSet/>
      <dgm:spPr/>
      <dgm:t>
        <a:bodyPr/>
        <a:lstStyle/>
        <a:p>
          <a:endParaRPr lang="ru-RU"/>
        </a:p>
      </dgm:t>
    </dgm:pt>
    <dgm:pt modelId="{E66B94CC-0D3A-45B1-852B-C4E3EFE98DE7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000" dirty="0" smtClean="0">
              <a:solidFill>
                <a:srgbClr val="C00000"/>
              </a:solidFill>
            </a:rPr>
            <a:t>Развивает </a:t>
          </a:r>
        </a:p>
        <a:p>
          <a:r>
            <a:rPr lang="ru-RU" sz="2000" dirty="0" smtClean="0">
              <a:solidFill>
                <a:srgbClr val="C00000"/>
              </a:solidFill>
            </a:rPr>
            <a:t>пользовательские навыки в информационных технологиях</a:t>
          </a:r>
          <a:endParaRPr lang="ru-RU" sz="2000" dirty="0">
            <a:solidFill>
              <a:srgbClr val="C00000"/>
            </a:solidFill>
          </a:endParaRPr>
        </a:p>
      </dgm:t>
    </dgm:pt>
    <dgm:pt modelId="{5739240F-105C-439E-93E2-50EA53CECFE9}" type="parTrans" cxnId="{6B20DE86-A59B-4DCC-B570-C6EF232D3629}">
      <dgm:prSet/>
      <dgm:spPr/>
      <dgm:t>
        <a:bodyPr/>
        <a:lstStyle/>
        <a:p>
          <a:endParaRPr lang="ru-RU"/>
        </a:p>
      </dgm:t>
    </dgm:pt>
    <dgm:pt modelId="{31FB64D7-1EB9-4401-9313-B71D10175073}" type="sibTrans" cxnId="{6B20DE86-A59B-4DCC-B570-C6EF232D3629}">
      <dgm:prSet/>
      <dgm:spPr/>
      <dgm:t>
        <a:bodyPr/>
        <a:lstStyle/>
        <a:p>
          <a:endParaRPr lang="ru-RU"/>
        </a:p>
      </dgm:t>
    </dgm:pt>
    <dgm:pt modelId="{65B670CD-205A-4A99-8BE6-89143121597B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000" dirty="0" smtClean="0">
              <a:solidFill>
                <a:srgbClr val="C00000"/>
              </a:solidFill>
            </a:rPr>
            <a:t>Формирует</a:t>
          </a:r>
        </a:p>
        <a:p>
          <a:r>
            <a:rPr lang="ru-RU" sz="2000" dirty="0" smtClean="0">
              <a:solidFill>
                <a:srgbClr val="C00000"/>
              </a:solidFill>
            </a:rPr>
            <a:t> у учащихся особое отношение к себе как к субъекту знаний</a:t>
          </a:r>
          <a:endParaRPr lang="ru-RU" sz="2000" dirty="0">
            <a:solidFill>
              <a:srgbClr val="C00000"/>
            </a:solidFill>
          </a:endParaRPr>
        </a:p>
      </dgm:t>
    </dgm:pt>
    <dgm:pt modelId="{CD1E90E2-9092-4B95-9DF8-E2B4D085D71D}" type="parTrans" cxnId="{C555C10D-B90F-445B-8E99-876E57AD6E24}">
      <dgm:prSet/>
      <dgm:spPr/>
      <dgm:t>
        <a:bodyPr/>
        <a:lstStyle/>
        <a:p>
          <a:endParaRPr lang="ru-RU"/>
        </a:p>
      </dgm:t>
    </dgm:pt>
    <dgm:pt modelId="{A687C7C0-88F1-4539-ACB5-45BEABF6BF29}" type="sibTrans" cxnId="{C555C10D-B90F-445B-8E99-876E57AD6E24}">
      <dgm:prSet/>
      <dgm:spPr/>
      <dgm:t>
        <a:bodyPr/>
        <a:lstStyle/>
        <a:p>
          <a:endParaRPr lang="ru-RU"/>
        </a:p>
      </dgm:t>
    </dgm:pt>
    <dgm:pt modelId="{137B866B-D9B1-4792-8587-953708E49E51}">
      <dgm:prSet/>
      <dgm:spPr/>
      <dgm:t>
        <a:bodyPr/>
        <a:lstStyle/>
        <a:p>
          <a:endParaRPr lang="ru-RU"/>
        </a:p>
      </dgm:t>
    </dgm:pt>
    <dgm:pt modelId="{0155F08B-EEEB-4829-80A0-D380EBDAF614}" type="parTrans" cxnId="{8F56DBB3-50A2-4669-B5FB-3CC1FEB2A6A0}">
      <dgm:prSet/>
      <dgm:spPr/>
      <dgm:t>
        <a:bodyPr/>
        <a:lstStyle/>
        <a:p>
          <a:endParaRPr lang="ru-RU"/>
        </a:p>
      </dgm:t>
    </dgm:pt>
    <dgm:pt modelId="{F2E216EF-9176-4E3E-B20B-88295EF89963}" type="sibTrans" cxnId="{8F56DBB3-50A2-4669-B5FB-3CC1FEB2A6A0}">
      <dgm:prSet/>
      <dgm:spPr/>
      <dgm:t>
        <a:bodyPr/>
        <a:lstStyle/>
        <a:p>
          <a:endParaRPr lang="ru-RU"/>
        </a:p>
      </dgm:t>
    </dgm:pt>
    <dgm:pt modelId="{E9241B15-C7CA-4456-B000-D84B33B4A0EA}">
      <dgm:prSet/>
      <dgm:spPr/>
      <dgm:t>
        <a:bodyPr/>
        <a:lstStyle/>
        <a:p>
          <a:endParaRPr lang="ru-RU"/>
        </a:p>
      </dgm:t>
    </dgm:pt>
    <dgm:pt modelId="{97225A08-BC46-46E5-98D4-10E028142220}" type="parTrans" cxnId="{BE43415D-C2AC-4F21-BF6B-1CAB04D4FE39}">
      <dgm:prSet/>
      <dgm:spPr/>
      <dgm:t>
        <a:bodyPr/>
        <a:lstStyle/>
        <a:p>
          <a:endParaRPr lang="ru-RU"/>
        </a:p>
      </dgm:t>
    </dgm:pt>
    <dgm:pt modelId="{4E880F89-ED1B-4CC1-B7E1-115066ACBB6D}" type="sibTrans" cxnId="{BE43415D-C2AC-4F21-BF6B-1CAB04D4FE39}">
      <dgm:prSet/>
      <dgm:spPr/>
      <dgm:t>
        <a:bodyPr/>
        <a:lstStyle/>
        <a:p>
          <a:endParaRPr lang="ru-RU"/>
        </a:p>
      </dgm:t>
    </dgm:pt>
    <dgm:pt modelId="{6983A209-0A38-4D21-AEFE-82497AC18BE3}" type="pres">
      <dgm:prSet presAssocID="{38FF13C0-A897-492C-A28D-8FA6C790DCD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12E078-5854-4868-96B0-BB042D1F6A2E}" type="pres">
      <dgm:prSet presAssocID="{38FF13C0-A897-492C-A28D-8FA6C790DCDF}" presName="matrix" presStyleCnt="0"/>
      <dgm:spPr/>
    </dgm:pt>
    <dgm:pt modelId="{FAB267FA-88F5-4347-AE21-52A7366E71E6}" type="pres">
      <dgm:prSet presAssocID="{38FF13C0-A897-492C-A28D-8FA6C790DCDF}" presName="tile1" presStyleLbl="node1" presStyleIdx="0" presStyleCnt="4"/>
      <dgm:spPr/>
      <dgm:t>
        <a:bodyPr/>
        <a:lstStyle/>
        <a:p>
          <a:endParaRPr lang="ru-RU"/>
        </a:p>
      </dgm:t>
    </dgm:pt>
    <dgm:pt modelId="{689C5867-6144-4324-8477-315AD6BFA077}" type="pres">
      <dgm:prSet presAssocID="{38FF13C0-A897-492C-A28D-8FA6C790DCD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66115-D118-4DE9-B97A-92BF4BCCB92E}" type="pres">
      <dgm:prSet presAssocID="{38FF13C0-A897-492C-A28D-8FA6C790DCDF}" presName="tile2" presStyleLbl="node1" presStyleIdx="1" presStyleCnt="4" custLinFactNeighborX="18750" custLinFactNeighborY="-23881"/>
      <dgm:spPr/>
      <dgm:t>
        <a:bodyPr/>
        <a:lstStyle/>
        <a:p>
          <a:endParaRPr lang="ru-RU"/>
        </a:p>
      </dgm:t>
    </dgm:pt>
    <dgm:pt modelId="{85300C38-482E-4802-B233-EA433BBFE415}" type="pres">
      <dgm:prSet presAssocID="{38FF13C0-A897-492C-A28D-8FA6C790DCD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A8AF0-D4A5-4DEA-8A73-B2866D40AE93}" type="pres">
      <dgm:prSet presAssocID="{38FF13C0-A897-492C-A28D-8FA6C790DCDF}" presName="tile3" presStyleLbl="node1" presStyleIdx="2" presStyleCnt="4"/>
      <dgm:spPr/>
      <dgm:t>
        <a:bodyPr/>
        <a:lstStyle/>
        <a:p>
          <a:endParaRPr lang="ru-RU"/>
        </a:p>
      </dgm:t>
    </dgm:pt>
    <dgm:pt modelId="{F12468C2-0B07-4A7D-AD89-FAD6AA4A67DD}" type="pres">
      <dgm:prSet presAssocID="{38FF13C0-A897-492C-A28D-8FA6C790DCD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7CA32-5F11-4AA4-89CA-A85847CD8474}" type="pres">
      <dgm:prSet presAssocID="{38FF13C0-A897-492C-A28D-8FA6C790DCDF}" presName="tile4" presStyleLbl="node1" presStyleIdx="3" presStyleCnt="4" custLinFactNeighborY="4478"/>
      <dgm:spPr/>
      <dgm:t>
        <a:bodyPr/>
        <a:lstStyle/>
        <a:p>
          <a:endParaRPr lang="ru-RU"/>
        </a:p>
      </dgm:t>
    </dgm:pt>
    <dgm:pt modelId="{31993275-720C-4133-92F4-33CC2D632FB6}" type="pres">
      <dgm:prSet presAssocID="{38FF13C0-A897-492C-A28D-8FA6C790DCD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5476D-E9BE-46D6-BCB6-F6C82D5E86E6}" type="pres">
      <dgm:prSet presAssocID="{38FF13C0-A897-492C-A28D-8FA6C790DCDF}" presName="centerTile" presStyleLbl="fgShp" presStyleIdx="0" presStyleCnt="1" custScaleX="216118" custScaleY="145948" custLinFactNeighborX="6620" custLinFactNeighborY="762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738E3B5-6C76-41B3-8826-EC5382120726}" type="presOf" srcId="{829C02E4-672B-4305-8ABD-A038A0BE6D4F}" destId="{689C5867-6144-4324-8477-315AD6BFA077}" srcOrd="1" destOrd="0" presId="urn:microsoft.com/office/officeart/2005/8/layout/matrix1"/>
    <dgm:cxn modelId="{82C71241-6786-45F4-8B6F-CAC527BC43F8}" type="presOf" srcId="{65B670CD-205A-4A99-8BE6-89143121597B}" destId="{1077CA32-5F11-4AA4-89CA-A85847CD8474}" srcOrd="0" destOrd="0" presId="urn:microsoft.com/office/officeart/2005/8/layout/matrix1"/>
    <dgm:cxn modelId="{BF2DDCFD-43F0-426A-9AD8-5D31C6FBC6F9}" type="presOf" srcId="{69DBE291-25D3-4481-A711-A9A9A678AC69}" destId="{1BB66115-D118-4DE9-B97A-92BF4BCCB92E}" srcOrd="0" destOrd="0" presId="urn:microsoft.com/office/officeart/2005/8/layout/matrix1"/>
    <dgm:cxn modelId="{728E7051-A0AB-4896-9195-8A03CB2614F6}" srcId="{577455FE-609D-4ABE-A045-F623FE8492BB}" destId="{829C02E4-672B-4305-8ABD-A038A0BE6D4F}" srcOrd="0" destOrd="0" parTransId="{9DD74324-B085-4979-B48D-0BECD5D866A5}" sibTransId="{70BDF8DA-E038-4D00-A16B-5407A5AEE096}"/>
    <dgm:cxn modelId="{348CD1B6-8C0E-4515-AAC0-A09A388EC684}" type="presOf" srcId="{E66B94CC-0D3A-45B1-852B-C4E3EFE98DE7}" destId="{BC9A8AF0-D4A5-4DEA-8A73-B2866D40AE93}" srcOrd="0" destOrd="0" presId="urn:microsoft.com/office/officeart/2005/8/layout/matrix1"/>
    <dgm:cxn modelId="{6B20DE86-A59B-4DCC-B570-C6EF232D3629}" srcId="{577455FE-609D-4ABE-A045-F623FE8492BB}" destId="{E66B94CC-0D3A-45B1-852B-C4E3EFE98DE7}" srcOrd="2" destOrd="0" parTransId="{5739240F-105C-439E-93E2-50EA53CECFE9}" sibTransId="{31FB64D7-1EB9-4401-9313-B71D10175073}"/>
    <dgm:cxn modelId="{60BC9578-1601-48AC-BD74-33DA597C58AC}" srcId="{577455FE-609D-4ABE-A045-F623FE8492BB}" destId="{69DBE291-25D3-4481-A711-A9A9A678AC69}" srcOrd="1" destOrd="0" parTransId="{8C085D3A-FC16-42A9-BB67-CCA6AA8C4BBA}" sibTransId="{BABB7385-FB7D-4C7F-8D42-6E61384D7D13}"/>
    <dgm:cxn modelId="{0FCA3336-64E2-4878-8BD4-5D16E631E524}" type="presOf" srcId="{829C02E4-672B-4305-8ABD-A038A0BE6D4F}" destId="{FAB267FA-88F5-4347-AE21-52A7366E71E6}" srcOrd="0" destOrd="0" presId="urn:microsoft.com/office/officeart/2005/8/layout/matrix1"/>
    <dgm:cxn modelId="{8F56DBB3-50A2-4669-B5FB-3CC1FEB2A6A0}" srcId="{38FF13C0-A897-492C-A28D-8FA6C790DCDF}" destId="{137B866B-D9B1-4792-8587-953708E49E51}" srcOrd="2" destOrd="0" parTransId="{0155F08B-EEEB-4829-80A0-D380EBDAF614}" sibTransId="{F2E216EF-9176-4E3E-B20B-88295EF89963}"/>
    <dgm:cxn modelId="{D382E061-F1C8-405F-847E-E671070CED0F}" type="presOf" srcId="{E66B94CC-0D3A-45B1-852B-C4E3EFE98DE7}" destId="{F12468C2-0B07-4A7D-AD89-FAD6AA4A67DD}" srcOrd="1" destOrd="0" presId="urn:microsoft.com/office/officeart/2005/8/layout/matrix1"/>
    <dgm:cxn modelId="{C555C10D-B90F-445B-8E99-876E57AD6E24}" srcId="{577455FE-609D-4ABE-A045-F623FE8492BB}" destId="{65B670CD-205A-4A99-8BE6-89143121597B}" srcOrd="3" destOrd="0" parTransId="{CD1E90E2-9092-4B95-9DF8-E2B4D085D71D}" sibTransId="{A687C7C0-88F1-4539-ACB5-45BEABF6BF29}"/>
    <dgm:cxn modelId="{6BA84F9D-F208-4075-9E59-B492012B79A8}" type="presOf" srcId="{38FF13C0-A897-492C-A28D-8FA6C790DCDF}" destId="{6983A209-0A38-4D21-AEFE-82497AC18BE3}" srcOrd="0" destOrd="0" presId="urn:microsoft.com/office/officeart/2005/8/layout/matrix1"/>
    <dgm:cxn modelId="{BE43415D-C2AC-4F21-BF6B-1CAB04D4FE39}" srcId="{38FF13C0-A897-492C-A28D-8FA6C790DCDF}" destId="{E9241B15-C7CA-4456-B000-D84B33B4A0EA}" srcOrd="1" destOrd="0" parTransId="{97225A08-BC46-46E5-98D4-10E028142220}" sibTransId="{4E880F89-ED1B-4CC1-B7E1-115066ACBB6D}"/>
    <dgm:cxn modelId="{54F12559-7651-4B40-9675-3DD95FB38674}" type="presOf" srcId="{65B670CD-205A-4A99-8BE6-89143121597B}" destId="{31993275-720C-4133-92F4-33CC2D632FB6}" srcOrd="1" destOrd="0" presId="urn:microsoft.com/office/officeart/2005/8/layout/matrix1"/>
    <dgm:cxn modelId="{E9C846CE-29CB-4E84-9CCD-158F71A99D02}" type="presOf" srcId="{577455FE-609D-4ABE-A045-F623FE8492BB}" destId="{3EB5476D-E9BE-46D6-BCB6-F6C82D5E86E6}" srcOrd="0" destOrd="0" presId="urn:microsoft.com/office/officeart/2005/8/layout/matrix1"/>
    <dgm:cxn modelId="{BC5784D1-EDE0-43D6-9C17-816B9D54AAAB}" type="presOf" srcId="{69DBE291-25D3-4481-A711-A9A9A678AC69}" destId="{85300C38-482E-4802-B233-EA433BBFE415}" srcOrd="1" destOrd="0" presId="urn:microsoft.com/office/officeart/2005/8/layout/matrix1"/>
    <dgm:cxn modelId="{047F414A-62F6-4B85-AD4F-F00D43CCB46A}" srcId="{38FF13C0-A897-492C-A28D-8FA6C790DCDF}" destId="{577455FE-609D-4ABE-A045-F623FE8492BB}" srcOrd="0" destOrd="0" parTransId="{07D7D97A-1BEC-4775-8044-73BF7EAA338E}" sibTransId="{8582AAFD-2C85-4B3F-8506-FE149D41343E}"/>
    <dgm:cxn modelId="{8DE83AB7-D183-4EA8-9139-E3324947919F}" type="presParOf" srcId="{6983A209-0A38-4D21-AEFE-82497AC18BE3}" destId="{BD12E078-5854-4868-96B0-BB042D1F6A2E}" srcOrd="0" destOrd="0" presId="urn:microsoft.com/office/officeart/2005/8/layout/matrix1"/>
    <dgm:cxn modelId="{4AE29955-2E41-4A10-90FD-5093391CAC20}" type="presParOf" srcId="{BD12E078-5854-4868-96B0-BB042D1F6A2E}" destId="{FAB267FA-88F5-4347-AE21-52A7366E71E6}" srcOrd="0" destOrd="0" presId="urn:microsoft.com/office/officeart/2005/8/layout/matrix1"/>
    <dgm:cxn modelId="{3FBDEDB7-9BA5-4B9C-A542-3FB0DE4D6294}" type="presParOf" srcId="{BD12E078-5854-4868-96B0-BB042D1F6A2E}" destId="{689C5867-6144-4324-8477-315AD6BFA077}" srcOrd="1" destOrd="0" presId="urn:microsoft.com/office/officeart/2005/8/layout/matrix1"/>
    <dgm:cxn modelId="{C3B062D4-BD39-4FA5-9C11-3D0E2AB14B3F}" type="presParOf" srcId="{BD12E078-5854-4868-96B0-BB042D1F6A2E}" destId="{1BB66115-D118-4DE9-B97A-92BF4BCCB92E}" srcOrd="2" destOrd="0" presId="urn:microsoft.com/office/officeart/2005/8/layout/matrix1"/>
    <dgm:cxn modelId="{4A345275-F141-4AE5-8CA2-210C378CDEC1}" type="presParOf" srcId="{BD12E078-5854-4868-96B0-BB042D1F6A2E}" destId="{85300C38-482E-4802-B233-EA433BBFE415}" srcOrd="3" destOrd="0" presId="urn:microsoft.com/office/officeart/2005/8/layout/matrix1"/>
    <dgm:cxn modelId="{EC2646BB-B46C-4EAE-B53A-1DA86038E08E}" type="presParOf" srcId="{BD12E078-5854-4868-96B0-BB042D1F6A2E}" destId="{BC9A8AF0-D4A5-4DEA-8A73-B2866D40AE93}" srcOrd="4" destOrd="0" presId="urn:microsoft.com/office/officeart/2005/8/layout/matrix1"/>
    <dgm:cxn modelId="{1E500898-2B14-4E68-A266-924C311E082D}" type="presParOf" srcId="{BD12E078-5854-4868-96B0-BB042D1F6A2E}" destId="{F12468C2-0B07-4A7D-AD89-FAD6AA4A67DD}" srcOrd="5" destOrd="0" presId="urn:microsoft.com/office/officeart/2005/8/layout/matrix1"/>
    <dgm:cxn modelId="{EA6B5B8A-C40E-4A2A-9E22-0507293C204F}" type="presParOf" srcId="{BD12E078-5854-4868-96B0-BB042D1F6A2E}" destId="{1077CA32-5F11-4AA4-89CA-A85847CD8474}" srcOrd="6" destOrd="0" presId="urn:microsoft.com/office/officeart/2005/8/layout/matrix1"/>
    <dgm:cxn modelId="{5199F1B7-5ABA-4CD2-A16C-6C55865F7625}" type="presParOf" srcId="{BD12E078-5854-4868-96B0-BB042D1F6A2E}" destId="{31993275-720C-4133-92F4-33CC2D632FB6}" srcOrd="7" destOrd="0" presId="urn:microsoft.com/office/officeart/2005/8/layout/matrix1"/>
    <dgm:cxn modelId="{C790EC54-A14E-4EDE-9FD0-DB78950EB35F}" type="presParOf" srcId="{6983A209-0A38-4D21-AEFE-82497AC18BE3}" destId="{3EB5476D-E9BE-46D6-BCB6-F6C82D5E86E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B21CD2-4744-4255-B8F2-603BC541E13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194C9F-962E-4486-998B-77C57E05BEDB}">
      <dgm:prSet phldrT="[Текст]"/>
      <dgm:spPr/>
      <dgm:t>
        <a:bodyPr/>
        <a:lstStyle/>
        <a:p>
          <a:r>
            <a:rPr lang="ru-RU" dirty="0" smtClean="0"/>
            <a:t>Проект «Моделирование деятельности фирмы»</a:t>
          </a:r>
          <a:endParaRPr lang="ru-RU" dirty="0"/>
        </a:p>
      </dgm:t>
    </dgm:pt>
    <dgm:pt modelId="{39C50F63-0848-438A-9F18-401A7A029C4D}" type="parTrans" cxnId="{013D2EA4-3CA1-43F1-AA9A-AC6405C50C6B}">
      <dgm:prSet/>
      <dgm:spPr/>
      <dgm:t>
        <a:bodyPr/>
        <a:lstStyle/>
        <a:p>
          <a:endParaRPr lang="ru-RU"/>
        </a:p>
      </dgm:t>
    </dgm:pt>
    <dgm:pt modelId="{BB07F350-0F81-4089-9B06-50858BCF27A5}" type="sibTrans" cxnId="{013D2EA4-3CA1-43F1-AA9A-AC6405C50C6B}">
      <dgm:prSet/>
      <dgm:spPr/>
      <dgm:t>
        <a:bodyPr/>
        <a:lstStyle/>
        <a:p>
          <a:endParaRPr lang="ru-RU"/>
        </a:p>
      </dgm:t>
    </dgm:pt>
    <dgm:pt modelId="{4B9C9F66-9CFA-4C38-BCDC-C8ED23B80777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Учебно-методический комплекс</a:t>
          </a:r>
          <a:endParaRPr lang="ru-RU" dirty="0">
            <a:solidFill>
              <a:srgbClr val="C00000"/>
            </a:solidFill>
          </a:endParaRPr>
        </a:p>
      </dgm:t>
    </dgm:pt>
    <dgm:pt modelId="{6968B477-6822-44EA-9FEE-AEDBF39863C3}" type="parTrans" cxnId="{B398010D-4CAE-4E9A-AF5A-C699FCEBFA93}">
      <dgm:prSet/>
      <dgm:spPr/>
      <dgm:t>
        <a:bodyPr/>
        <a:lstStyle/>
        <a:p>
          <a:endParaRPr lang="ru-RU"/>
        </a:p>
      </dgm:t>
    </dgm:pt>
    <dgm:pt modelId="{B14F6C8B-B769-4571-B513-81B5DC21FB33}" type="sibTrans" cxnId="{B398010D-4CAE-4E9A-AF5A-C699FCEBFA93}">
      <dgm:prSet/>
      <dgm:spPr/>
      <dgm:t>
        <a:bodyPr/>
        <a:lstStyle/>
        <a:p>
          <a:endParaRPr lang="ru-RU"/>
        </a:p>
      </dgm:t>
    </dgm:pt>
    <dgm:pt modelId="{CE8A8443-77C7-4629-B700-C7FC25C160A6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ИКТ и </a:t>
          </a:r>
          <a:r>
            <a:rPr lang="ru-RU" dirty="0" smtClean="0">
              <a:solidFill>
                <a:srgbClr val="C00000"/>
              </a:solidFill>
              <a:hlinkClick xmlns:r="http://schemas.openxmlformats.org/officeDocument/2006/relationships" r:id="rId2"/>
            </a:rPr>
            <a:t>ЭОР</a:t>
          </a:r>
          <a:endParaRPr lang="ru-RU" dirty="0">
            <a:solidFill>
              <a:srgbClr val="C00000"/>
            </a:solidFill>
          </a:endParaRPr>
        </a:p>
      </dgm:t>
    </dgm:pt>
    <dgm:pt modelId="{FB40F4F5-0463-4D79-B534-508B33355D62}" type="parTrans" cxnId="{FDF8E86F-3635-4AC5-B957-1690222ACD6D}">
      <dgm:prSet/>
      <dgm:spPr/>
      <dgm:t>
        <a:bodyPr/>
        <a:lstStyle/>
        <a:p>
          <a:endParaRPr lang="ru-RU"/>
        </a:p>
      </dgm:t>
    </dgm:pt>
    <dgm:pt modelId="{19C47BC1-A3A8-4ECD-A7A2-796B6E533092}" type="sibTrans" cxnId="{FDF8E86F-3635-4AC5-B957-1690222ACD6D}">
      <dgm:prSet/>
      <dgm:spPr/>
      <dgm:t>
        <a:bodyPr/>
        <a:lstStyle/>
        <a:p>
          <a:endParaRPr lang="ru-RU"/>
        </a:p>
      </dgm:t>
    </dgm:pt>
    <dgm:pt modelId="{0F0A59D1-0A1D-4CF9-B08E-972BBFD0F740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>
              <a:solidFill>
                <a:srgbClr val="C00000"/>
              </a:solidFill>
              <a:hlinkClick xmlns:r="http://schemas.openxmlformats.org/officeDocument/2006/relationships" r:id="rId3" action="ppaction://hlinkfile"/>
            </a:rPr>
            <a:t>Методический пакет ученика</a:t>
          </a:r>
          <a:endParaRPr lang="ru-RU" dirty="0">
            <a:solidFill>
              <a:srgbClr val="C00000"/>
            </a:solidFill>
          </a:endParaRPr>
        </a:p>
      </dgm:t>
    </dgm:pt>
    <dgm:pt modelId="{C2A01C5F-4A28-4E72-A994-3D33004632D5}" type="parTrans" cxnId="{9119B5E7-D5A2-4467-ABFE-EDD292DFF47F}">
      <dgm:prSet/>
      <dgm:spPr/>
      <dgm:t>
        <a:bodyPr/>
        <a:lstStyle/>
        <a:p>
          <a:endParaRPr lang="ru-RU"/>
        </a:p>
      </dgm:t>
    </dgm:pt>
    <dgm:pt modelId="{BAE3B727-5D2D-4D29-AEB1-B52B069248F5}" type="sibTrans" cxnId="{9119B5E7-D5A2-4467-ABFE-EDD292DFF47F}">
      <dgm:prSet/>
      <dgm:spPr/>
      <dgm:t>
        <a:bodyPr/>
        <a:lstStyle/>
        <a:p>
          <a:endParaRPr lang="ru-RU"/>
        </a:p>
      </dgm:t>
    </dgm:pt>
    <dgm:pt modelId="{214E84C6-E056-4CD8-8040-6CA00D81E287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>
              <a:solidFill>
                <a:srgbClr val="C00000"/>
              </a:solidFill>
              <a:hlinkClick xmlns:r="http://schemas.openxmlformats.org/officeDocument/2006/relationships" r:id="rId4" action="ppaction://hlinkfile"/>
            </a:rPr>
            <a:t>Методический пакет учителя</a:t>
          </a:r>
          <a:endParaRPr lang="ru-RU" dirty="0">
            <a:solidFill>
              <a:srgbClr val="C00000"/>
            </a:solidFill>
          </a:endParaRPr>
        </a:p>
      </dgm:t>
    </dgm:pt>
    <dgm:pt modelId="{1975B91F-10A7-472A-AD03-D3414AC81F6E}" type="parTrans" cxnId="{02246CE5-DF4C-4EC8-8A10-AE020EE40679}">
      <dgm:prSet/>
      <dgm:spPr/>
      <dgm:t>
        <a:bodyPr/>
        <a:lstStyle/>
        <a:p>
          <a:endParaRPr lang="ru-RU"/>
        </a:p>
      </dgm:t>
    </dgm:pt>
    <dgm:pt modelId="{2F85BEBD-FD2D-4682-8263-60AE89FEEECD}" type="sibTrans" cxnId="{02246CE5-DF4C-4EC8-8A10-AE020EE40679}">
      <dgm:prSet/>
      <dgm:spPr/>
      <dgm:t>
        <a:bodyPr/>
        <a:lstStyle/>
        <a:p>
          <a:endParaRPr lang="ru-RU"/>
        </a:p>
      </dgm:t>
    </dgm:pt>
    <dgm:pt modelId="{7E75222C-D236-4C4C-8B0B-FBF3EB32391A}" type="pres">
      <dgm:prSet presAssocID="{E6B21CD2-4744-4255-B8F2-603BC541E13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A5EBD0-B13F-4F4D-80D2-7E777B2ED184}" type="pres">
      <dgm:prSet presAssocID="{E6B21CD2-4744-4255-B8F2-603BC541E132}" presName="matrix" presStyleCnt="0"/>
      <dgm:spPr/>
    </dgm:pt>
    <dgm:pt modelId="{9A01D9D8-8310-4778-831F-1423032C3E63}" type="pres">
      <dgm:prSet presAssocID="{E6B21CD2-4744-4255-B8F2-603BC541E132}" presName="tile1" presStyleLbl="node1" presStyleIdx="0" presStyleCnt="4"/>
      <dgm:spPr/>
      <dgm:t>
        <a:bodyPr/>
        <a:lstStyle/>
        <a:p>
          <a:endParaRPr lang="ru-RU"/>
        </a:p>
      </dgm:t>
    </dgm:pt>
    <dgm:pt modelId="{17D449EE-C39E-4FF5-9CD4-0D1FC46CE7EA}" type="pres">
      <dgm:prSet presAssocID="{E6B21CD2-4744-4255-B8F2-603BC541E13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EE220-5C0F-4D6D-86EB-F0AF21E7F4A1}" type="pres">
      <dgm:prSet presAssocID="{E6B21CD2-4744-4255-B8F2-603BC541E132}" presName="tile2" presStyleLbl="node1" presStyleIdx="1" presStyleCnt="4" custLinFactNeighborX="1852" custLinFactNeighborY="-1601"/>
      <dgm:spPr/>
      <dgm:t>
        <a:bodyPr/>
        <a:lstStyle/>
        <a:p>
          <a:endParaRPr lang="ru-RU"/>
        </a:p>
      </dgm:t>
    </dgm:pt>
    <dgm:pt modelId="{FEEFFC24-457A-44FC-8B7F-5C34D687981A}" type="pres">
      <dgm:prSet presAssocID="{E6B21CD2-4744-4255-B8F2-603BC541E13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ECE77-92FB-4056-94D6-A3C3FC0C59A3}" type="pres">
      <dgm:prSet presAssocID="{E6B21CD2-4744-4255-B8F2-603BC541E132}" presName="tile3" presStyleLbl="node1" presStyleIdx="2" presStyleCnt="4"/>
      <dgm:spPr/>
      <dgm:t>
        <a:bodyPr/>
        <a:lstStyle/>
        <a:p>
          <a:endParaRPr lang="ru-RU"/>
        </a:p>
      </dgm:t>
    </dgm:pt>
    <dgm:pt modelId="{0B6B10A4-D2B5-43E2-85C1-A481215F38C2}" type="pres">
      <dgm:prSet presAssocID="{E6B21CD2-4744-4255-B8F2-603BC541E13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B3827-FC24-4F5D-AFEB-6369178895CC}" type="pres">
      <dgm:prSet presAssocID="{E6B21CD2-4744-4255-B8F2-603BC541E132}" presName="tile4" presStyleLbl="node1" presStyleIdx="3" presStyleCnt="4" custLinFactNeighborY="0"/>
      <dgm:spPr/>
      <dgm:t>
        <a:bodyPr/>
        <a:lstStyle/>
        <a:p>
          <a:endParaRPr lang="ru-RU"/>
        </a:p>
      </dgm:t>
    </dgm:pt>
    <dgm:pt modelId="{BF65F6A8-E2E1-4C11-8218-4F0C8EC187C1}" type="pres">
      <dgm:prSet presAssocID="{E6B21CD2-4744-4255-B8F2-603BC541E13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AD6B2-6718-4DE6-9CD1-539D49EAA396}" type="pres">
      <dgm:prSet presAssocID="{E6B21CD2-4744-4255-B8F2-603BC541E132}" presName="centerTile" presStyleLbl="fgShp" presStyleIdx="0" presStyleCnt="1" custScaleX="191358" custScaleY="15296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DF8E86F-3635-4AC5-B957-1690222ACD6D}" srcId="{13194C9F-962E-4486-998B-77C57E05BEDB}" destId="{CE8A8443-77C7-4629-B700-C7FC25C160A6}" srcOrd="1" destOrd="0" parTransId="{FB40F4F5-0463-4D79-B534-508B33355D62}" sibTransId="{19C47BC1-A3A8-4ECD-A7A2-796B6E533092}"/>
    <dgm:cxn modelId="{5A893220-25E0-46A1-9671-01DFC285B321}" type="presOf" srcId="{CE8A8443-77C7-4629-B700-C7FC25C160A6}" destId="{CCFEE220-5C0F-4D6D-86EB-F0AF21E7F4A1}" srcOrd="0" destOrd="0" presId="urn:microsoft.com/office/officeart/2005/8/layout/matrix1"/>
    <dgm:cxn modelId="{013D2EA4-3CA1-43F1-AA9A-AC6405C50C6B}" srcId="{E6B21CD2-4744-4255-B8F2-603BC541E132}" destId="{13194C9F-962E-4486-998B-77C57E05BEDB}" srcOrd="0" destOrd="0" parTransId="{39C50F63-0848-438A-9F18-401A7A029C4D}" sibTransId="{BB07F350-0F81-4089-9B06-50858BCF27A5}"/>
    <dgm:cxn modelId="{B398010D-4CAE-4E9A-AF5A-C699FCEBFA93}" srcId="{13194C9F-962E-4486-998B-77C57E05BEDB}" destId="{4B9C9F66-9CFA-4C38-BCDC-C8ED23B80777}" srcOrd="0" destOrd="0" parTransId="{6968B477-6822-44EA-9FEE-AEDBF39863C3}" sibTransId="{B14F6C8B-B769-4571-B513-81B5DC21FB33}"/>
    <dgm:cxn modelId="{02246CE5-DF4C-4EC8-8A10-AE020EE40679}" srcId="{13194C9F-962E-4486-998B-77C57E05BEDB}" destId="{214E84C6-E056-4CD8-8040-6CA00D81E287}" srcOrd="3" destOrd="0" parTransId="{1975B91F-10A7-472A-AD03-D3414AC81F6E}" sibTransId="{2F85BEBD-FD2D-4682-8263-60AE89FEEECD}"/>
    <dgm:cxn modelId="{A96E7558-AE5D-43D1-AC26-7E190700510C}" type="presOf" srcId="{CE8A8443-77C7-4629-B700-C7FC25C160A6}" destId="{FEEFFC24-457A-44FC-8B7F-5C34D687981A}" srcOrd="1" destOrd="0" presId="urn:microsoft.com/office/officeart/2005/8/layout/matrix1"/>
    <dgm:cxn modelId="{669F8EA2-12AF-46C8-A3F6-D6082B25B4D4}" type="presOf" srcId="{0F0A59D1-0A1D-4CF9-B08E-972BBFD0F740}" destId="{2D3ECE77-92FB-4056-94D6-A3C3FC0C59A3}" srcOrd="0" destOrd="0" presId="urn:microsoft.com/office/officeart/2005/8/layout/matrix1"/>
    <dgm:cxn modelId="{663B7286-EF32-4EAF-AF4B-C00CEF641238}" type="presOf" srcId="{214E84C6-E056-4CD8-8040-6CA00D81E287}" destId="{0C3B3827-FC24-4F5D-AFEB-6369178895CC}" srcOrd="0" destOrd="0" presId="urn:microsoft.com/office/officeart/2005/8/layout/matrix1"/>
    <dgm:cxn modelId="{6DC58759-77AD-4552-AFD8-CF856208D4E6}" type="presOf" srcId="{13194C9F-962E-4486-998B-77C57E05BEDB}" destId="{C57AD6B2-6718-4DE6-9CD1-539D49EAA396}" srcOrd="0" destOrd="0" presId="urn:microsoft.com/office/officeart/2005/8/layout/matrix1"/>
    <dgm:cxn modelId="{F673F839-628D-45B9-934D-98F55F46F490}" type="presOf" srcId="{0F0A59D1-0A1D-4CF9-B08E-972BBFD0F740}" destId="{0B6B10A4-D2B5-43E2-85C1-A481215F38C2}" srcOrd="1" destOrd="0" presId="urn:microsoft.com/office/officeart/2005/8/layout/matrix1"/>
    <dgm:cxn modelId="{9119B5E7-D5A2-4467-ABFE-EDD292DFF47F}" srcId="{13194C9F-962E-4486-998B-77C57E05BEDB}" destId="{0F0A59D1-0A1D-4CF9-B08E-972BBFD0F740}" srcOrd="2" destOrd="0" parTransId="{C2A01C5F-4A28-4E72-A994-3D33004632D5}" sibTransId="{BAE3B727-5D2D-4D29-AEB1-B52B069248F5}"/>
    <dgm:cxn modelId="{91991CE7-8B99-4693-BFD9-BF38F4B7F117}" type="presOf" srcId="{4B9C9F66-9CFA-4C38-BCDC-C8ED23B80777}" destId="{17D449EE-C39E-4FF5-9CD4-0D1FC46CE7EA}" srcOrd="1" destOrd="0" presId="urn:microsoft.com/office/officeart/2005/8/layout/matrix1"/>
    <dgm:cxn modelId="{F5542B57-CC7E-4E58-8DC3-13A4607FB0F2}" type="presOf" srcId="{214E84C6-E056-4CD8-8040-6CA00D81E287}" destId="{BF65F6A8-E2E1-4C11-8218-4F0C8EC187C1}" srcOrd="1" destOrd="0" presId="urn:microsoft.com/office/officeart/2005/8/layout/matrix1"/>
    <dgm:cxn modelId="{637E7BEE-42FD-4F8D-8EA9-6264301E2B5B}" type="presOf" srcId="{4B9C9F66-9CFA-4C38-BCDC-C8ED23B80777}" destId="{9A01D9D8-8310-4778-831F-1423032C3E63}" srcOrd="0" destOrd="0" presId="urn:microsoft.com/office/officeart/2005/8/layout/matrix1"/>
    <dgm:cxn modelId="{1E908152-2163-4508-A496-E25E651B359D}" type="presOf" srcId="{E6B21CD2-4744-4255-B8F2-603BC541E132}" destId="{7E75222C-D236-4C4C-8B0B-FBF3EB32391A}" srcOrd="0" destOrd="0" presId="urn:microsoft.com/office/officeart/2005/8/layout/matrix1"/>
    <dgm:cxn modelId="{D95F2903-4642-414E-8522-10AD9D7C6209}" type="presParOf" srcId="{7E75222C-D236-4C4C-8B0B-FBF3EB32391A}" destId="{38A5EBD0-B13F-4F4D-80D2-7E777B2ED184}" srcOrd="0" destOrd="0" presId="urn:microsoft.com/office/officeart/2005/8/layout/matrix1"/>
    <dgm:cxn modelId="{DD617066-E4B9-4762-9B2B-05F76D15CBC9}" type="presParOf" srcId="{38A5EBD0-B13F-4F4D-80D2-7E777B2ED184}" destId="{9A01D9D8-8310-4778-831F-1423032C3E63}" srcOrd="0" destOrd="0" presId="urn:microsoft.com/office/officeart/2005/8/layout/matrix1"/>
    <dgm:cxn modelId="{4351C4AE-1BF9-432A-A2B7-379A9787527C}" type="presParOf" srcId="{38A5EBD0-B13F-4F4D-80D2-7E777B2ED184}" destId="{17D449EE-C39E-4FF5-9CD4-0D1FC46CE7EA}" srcOrd="1" destOrd="0" presId="urn:microsoft.com/office/officeart/2005/8/layout/matrix1"/>
    <dgm:cxn modelId="{0D605437-7651-4B96-A88B-0C846D01811A}" type="presParOf" srcId="{38A5EBD0-B13F-4F4D-80D2-7E777B2ED184}" destId="{CCFEE220-5C0F-4D6D-86EB-F0AF21E7F4A1}" srcOrd="2" destOrd="0" presId="urn:microsoft.com/office/officeart/2005/8/layout/matrix1"/>
    <dgm:cxn modelId="{72CE6D02-7F88-4B53-8F01-3227D968C540}" type="presParOf" srcId="{38A5EBD0-B13F-4F4D-80D2-7E777B2ED184}" destId="{FEEFFC24-457A-44FC-8B7F-5C34D687981A}" srcOrd="3" destOrd="0" presId="urn:microsoft.com/office/officeart/2005/8/layout/matrix1"/>
    <dgm:cxn modelId="{E22B9D90-20D6-4779-A082-3A8C14069E81}" type="presParOf" srcId="{38A5EBD0-B13F-4F4D-80D2-7E777B2ED184}" destId="{2D3ECE77-92FB-4056-94D6-A3C3FC0C59A3}" srcOrd="4" destOrd="0" presId="urn:microsoft.com/office/officeart/2005/8/layout/matrix1"/>
    <dgm:cxn modelId="{BBD85A69-C108-4FAD-A171-55CEBCA6E977}" type="presParOf" srcId="{38A5EBD0-B13F-4F4D-80D2-7E777B2ED184}" destId="{0B6B10A4-D2B5-43E2-85C1-A481215F38C2}" srcOrd="5" destOrd="0" presId="urn:microsoft.com/office/officeart/2005/8/layout/matrix1"/>
    <dgm:cxn modelId="{385C4F34-9E2B-4CBA-8BFB-3C9BA6CE2C81}" type="presParOf" srcId="{38A5EBD0-B13F-4F4D-80D2-7E777B2ED184}" destId="{0C3B3827-FC24-4F5D-AFEB-6369178895CC}" srcOrd="6" destOrd="0" presId="urn:microsoft.com/office/officeart/2005/8/layout/matrix1"/>
    <dgm:cxn modelId="{375DA957-35A9-4E8C-8715-F033A92B890A}" type="presParOf" srcId="{38A5EBD0-B13F-4F4D-80D2-7E777B2ED184}" destId="{BF65F6A8-E2E1-4C11-8218-4F0C8EC187C1}" srcOrd="7" destOrd="0" presId="urn:microsoft.com/office/officeart/2005/8/layout/matrix1"/>
    <dgm:cxn modelId="{C1DF5FD7-4210-4137-8153-627C2022E8B1}" type="presParOf" srcId="{7E75222C-D236-4C4C-8B0B-FBF3EB32391A}" destId="{C57AD6B2-6718-4DE6-9CD1-539D49EAA39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E72021-963F-4B35-91D4-37FFB9B61AD0}">
      <dsp:nvSpPr>
        <dsp:cNvPr id="0" name=""/>
        <dsp:cNvSpPr/>
      </dsp:nvSpPr>
      <dsp:spPr>
        <a:xfrm>
          <a:off x="4092370" y="790478"/>
          <a:ext cx="3114167" cy="358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682"/>
              </a:lnTo>
              <a:lnTo>
                <a:pt x="3114167" y="179682"/>
              </a:lnTo>
              <a:lnTo>
                <a:pt x="3114167" y="3589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DBC65-6AC5-4698-B581-4F248C2C612D}">
      <dsp:nvSpPr>
        <dsp:cNvPr id="0" name=""/>
        <dsp:cNvSpPr/>
      </dsp:nvSpPr>
      <dsp:spPr>
        <a:xfrm>
          <a:off x="4092370" y="790478"/>
          <a:ext cx="1048265" cy="358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682"/>
              </a:lnTo>
              <a:lnTo>
                <a:pt x="1048265" y="179682"/>
              </a:lnTo>
              <a:lnTo>
                <a:pt x="1048265" y="3589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54708-F4D0-4142-9B3B-0B358B735306}">
      <dsp:nvSpPr>
        <dsp:cNvPr id="0" name=""/>
        <dsp:cNvSpPr/>
      </dsp:nvSpPr>
      <dsp:spPr>
        <a:xfrm>
          <a:off x="3074734" y="790478"/>
          <a:ext cx="1017635" cy="358954"/>
        </a:xfrm>
        <a:custGeom>
          <a:avLst/>
          <a:gdLst/>
          <a:ahLst/>
          <a:cxnLst/>
          <a:rect l="0" t="0" r="0" b="0"/>
          <a:pathLst>
            <a:path>
              <a:moveTo>
                <a:pt x="1017635" y="0"/>
              </a:moveTo>
              <a:lnTo>
                <a:pt x="1017635" y="179682"/>
              </a:lnTo>
              <a:lnTo>
                <a:pt x="0" y="179682"/>
              </a:lnTo>
              <a:lnTo>
                <a:pt x="0" y="3589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9304B-67D1-47E7-87C1-CDC70B1BCA10}">
      <dsp:nvSpPr>
        <dsp:cNvPr id="0" name=""/>
        <dsp:cNvSpPr/>
      </dsp:nvSpPr>
      <dsp:spPr>
        <a:xfrm>
          <a:off x="325889" y="2432101"/>
          <a:ext cx="256103" cy="1997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7607"/>
              </a:lnTo>
              <a:lnTo>
                <a:pt x="256103" y="19976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72292-BC00-4659-816F-D5337A6C51ED}">
      <dsp:nvSpPr>
        <dsp:cNvPr id="0" name=""/>
        <dsp:cNvSpPr/>
      </dsp:nvSpPr>
      <dsp:spPr>
        <a:xfrm>
          <a:off x="325889" y="2432101"/>
          <a:ext cx="256103" cy="785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5384"/>
              </a:lnTo>
              <a:lnTo>
                <a:pt x="256103" y="7853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24A3B-4936-44CE-BB5B-A73A80A899DF}">
      <dsp:nvSpPr>
        <dsp:cNvPr id="0" name=""/>
        <dsp:cNvSpPr/>
      </dsp:nvSpPr>
      <dsp:spPr>
        <a:xfrm>
          <a:off x="1008832" y="790478"/>
          <a:ext cx="3083537" cy="358954"/>
        </a:xfrm>
        <a:custGeom>
          <a:avLst/>
          <a:gdLst/>
          <a:ahLst/>
          <a:cxnLst/>
          <a:rect l="0" t="0" r="0" b="0"/>
          <a:pathLst>
            <a:path>
              <a:moveTo>
                <a:pt x="3083537" y="0"/>
              </a:moveTo>
              <a:lnTo>
                <a:pt x="3083537" y="179682"/>
              </a:lnTo>
              <a:lnTo>
                <a:pt x="0" y="179682"/>
              </a:lnTo>
              <a:lnTo>
                <a:pt x="0" y="3589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E24EB-9C2F-403D-8C3F-529CE6DA74C8}">
      <dsp:nvSpPr>
        <dsp:cNvPr id="0" name=""/>
        <dsp:cNvSpPr/>
      </dsp:nvSpPr>
      <dsp:spPr>
        <a:xfrm>
          <a:off x="1172397" y="825"/>
          <a:ext cx="5839945" cy="789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Уровень развития познавательных процессов</a:t>
          </a:r>
          <a:endParaRPr lang="ru-RU" sz="2400" kern="1200" dirty="0"/>
        </a:p>
      </dsp:txBody>
      <dsp:txXfrm>
        <a:off x="1172397" y="825"/>
        <a:ext cx="5839945" cy="789652"/>
      </dsp:txXfrm>
    </dsp:sp>
    <dsp:sp modelId="{AC4D48F8-68C2-4AD9-BCCD-151C96283E9F}">
      <dsp:nvSpPr>
        <dsp:cNvPr id="0" name=""/>
        <dsp:cNvSpPr/>
      </dsp:nvSpPr>
      <dsp:spPr>
        <a:xfrm>
          <a:off x="155153" y="1149432"/>
          <a:ext cx="1707356" cy="1282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Восприятие: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содержательное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-последовательное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произвольное</a:t>
          </a:r>
        </a:p>
      </dsp:txBody>
      <dsp:txXfrm>
        <a:off x="155153" y="1149432"/>
        <a:ext cx="1707356" cy="1282668"/>
      </dsp:txXfrm>
    </dsp:sp>
    <dsp:sp modelId="{4F0229DD-C79D-455A-A96A-EE3EE9F35BA3}">
      <dsp:nvSpPr>
        <dsp:cNvPr id="0" name=""/>
        <dsp:cNvSpPr/>
      </dsp:nvSpPr>
      <dsp:spPr>
        <a:xfrm>
          <a:off x="581993" y="2790646"/>
          <a:ext cx="2689394" cy="853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Подчинено задачам деятельности, избирательно</a:t>
          </a:r>
          <a:endParaRPr lang="ru-RU" sz="1600" kern="1200" dirty="0"/>
        </a:p>
      </dsp:txBody>
      <dsp:txXfrm>
        <a:off x="581993" y="2790646"/>
        <a:ext cx="2689394" cy="853678"/>
      </dsp:txXfrm>
    </dsp:sp>
    <dsp:sp modelId="{9860B548-7051-471C-AC31-7C619B981809}">
      <dsp:nvSpPr>
        <dsp:cNvPr id="0" name=""/>
        <dsp:cNvSpPr/>
      </dsp:nvSpPr>
      <dsp:spPr>
        <a:xfrm>
          <a:off x="581993" y="4002870"/>
          <a:ext cx="2751183" cy="853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Направлено на подготовку к будущей жизни и получению соответствующей профессии</a:t>
          </a:r>
          <a:endParaRPr lang="ru-RU" sz="1600" kern="1200" dirty="0"/>
        </a:p>
      </dsp:txBody>
      <dsp:txXfrm>
        <a:off x="581993" y="4002870"/>
        <a:ext cx="2751183" cy="853678"/>
      </dsp:txXfrm>
    </dsp:sp>
    <dsp:sp modelId="{8C0ED9AE-E088-4D77-92D8-E351FEBBDB7F}">
      <dsp:nvSpPr>
        <dsp:cNvPr id="0" name=""/>
        <dsp:cNvSpPr/>
      </dsp:nvSpPr>
      <dsp:spPr>
        <a:xfrm>
          <a:off x="2221055" y="1149432"/>
          <a:ext cx="1707356" cy="12808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Память: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-долговременная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логическая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произвольная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221055" y="1149432"/>
        <a:ext cx="1707356" cy="1280876"/>
      </dsp:txXfrm>
    </dsp:sp>
    <dsp:sp modelId="{E7535EE1-D43C-428F-A2DF-318D88C603D3}">
      <dsp:nvSpPr>
        <dsp:cNvPr id="0" name=""/>
        <dsp:cNvSpPr/>
      </dsp:nvSpPr>
      <dsp:spPr>
        <a:xfrm>
          <a:off x="4286957" y="1149432"/>
          <a:ext cx="1707356" cy="1361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Мышление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</a:t>
          </a:r>
          <a:r>
            <a:rPr lang="ru-RU" sz="1100" kern="1200" dirty="0" smtClean="0"/>
            <a:t>-активное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-самостоятельное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творческое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-произвольное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286957" y="1149432"/>
        <a:ext cx="1707356" cy="1361258"/>
      </dsp:txXfrm>
    </dsp:sp>
    <dsp:sp modelId="{F7E6A3D3-FAEE-425E-9E46-8F9F2B646D3E}">
      <dsp:nvSpPr>
        <dsp:cNvPr id="0" name=""/>
        <dsp:cNvSpPr/>
      </dsp:nvSpPr>
      <dsp:spPr>
        <a:xfrm>
          <a:off x="6352859" y="1149432"/>
          <a:ext cx="1707356" cy="1361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Воображение: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-активное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-познавательное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-произвольное</a:t>
          </a:r>
          <a:endParaRPr lang="ru-RU" sz="1100" b="1" kern="1200" dirty="0"/>
        </a:p>
      </dsp:txBody>
      <dsp:txXfrm>
        <a:off x="6352859" y="1149432"/>
        <a:ext cx="1707356" cy="13612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B267FA-88F5-4347-AE21-52A7366E71E6}">
      <dsp:nvSpPr>
        <dsp:cNvPr id="0" name=""/>
        <dsp:cNvSpPr/>
      </dsp:nvSpPr>
      <dsp:spPr>
        <a:xfrm rot="16200000">
          <a:off x="732239" y="-732239"/>
          <a:ext cx="2500330" cy="3964809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</a:rPr>
            <a:t>Интегрирует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</a:rPr>
            <a:t>учебное содержание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16200000">
        <a:off x="1044780" y="-1044780"/>
        <a:ext cx="1875247" cy="3964809"/>
      </dsp:txXfrm>
    </dsp:sp>
    <dsp:sp modelId="{1BB66115-D118-4DE9-B97A-92BF4BCCB92E}">
      <dsp:nvSpPr>
        <dsp:cNvPr id="0" name=""/>
        <dsp:cNvSpPr/>
      </dsp:nvSpPr>
      <dsp:spPr>
        <a:xfrm>
          <a:off x="3964809" y="0"/>
          <a:ext cx="3964809" cy="2500330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Формирует  познавательные, коммуникативные, социальные, информационные компетентности учащихся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3964809" y="0"/>
        <a:ext cx="3964809" cy="1875247"/>
      </dsp:txXfrm>
    </dsp:sp>
    <dsp:sp modelId="{BC9A8AF0-D4A5-4DEA-8A73-B2866D40AE93}">
      <dsp:nvSpPr>
        <dsp:cNvPr id="0" name=""/>
        <dsp:cNvSpPr/>
      </dsp:nvSpPr>
      <dsp:spPr>
        <a:xfrm rot="10800000">
          <a:off x="0" y="2500330"/>
          <a:ext cx="3964809" cy="2500330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Развивает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пользовательские навыки в информационных технологиях</a:t>
          </a:r>
          <a:endParaRPr lang="ru-RU" sz="2000" kern="1200" dirty="0">
            <a:solidFill>
              <a:srgbClr val="C00000"/>
            </a:solidFill>
          </a:endParaRPr>
        </a:p>
      </dsp:txBody>
      <dsp:txXfrm rot="10800000">
        <a:off x="0" y="3125412"/>
        <a:ext cx="3964809" cy="1875247"/>
      </dsp:txXfrm>
    </dsp:sp>
    <dsp:sp modelId="{1077CA32-5F11-4AA4-89CA-A85847CD8474}">
      <dsp:nvSpPr>
        <dsp:cNvPr id="0" name=""/>
        <dsp:cNvSpPr/>
      </dsp:nvSpPr>
      <dsp:spPr>
        <a:xfrm rot="5400000">
          <a:off x="4697048" y="1768090"/>
          <a:ext cx="2500330" cy="3964809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Формирует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 у учащихся особое отношение к себе как к субъекту знаний</a:t>
          </a:r>
          <a:endParaRPr lang="ru-RU" sz="2000" kern="1200" dirty="0">
            <a:solidFill>
              <a:srgbClr val="C00000"/>
            </a:solidFill>
          </a:endParaRPr>
        </a:p>
      </dsp:txBody>
      <dsp:txXfrm rot="5400000">
        <a:off x="5009589" y="2080631"/>
        <a:ext cx="1875247" cy="3964809"/>
      </dsp:txXfrm>
    </dsp:sp>
    <dsp:sp modelId="{3EB5476D-E9BE-46D6-BCB6-F6C82D5E86E6}">
      <dsp:nvSpPr>
        <dsp:cNvPr id="0" name=""/>
        <dsp:cNvSpPr/>
      </dsp:nvSpPr>
      <dsp:spPr>
        <a:xfrm>
          <a:off x="1551691" y="1683334"/>
          <a:ext cx="5141199" cy="18245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Метод проектов- </a:t>
          </a:r>
          <a:r>
            <a:rPr lang="ru-RU" sz="1600" kern="1200" dirty="0" smtClean="0"/>
            <a:t>педагогическая технология, позволяющая создавать образовательные ситуации,  в которых учащийся ставит и решает проблемы, технология сопровождения самостоятельной деятельности учащегося</a:t>
          </a:r>
          <a:endParaRPr lang="ru-RU" sz="1600" kern="1200" dirty="0"/>
        </a:p>
      </dsp:txBody>
      <dsp:txXfrm>
        <a:off x="1551691" y="1683334"/>
        <a:ext cx="5141199" cy="18245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01D9D8-8310-4778-831F-1423032C3E63}">
      <dsp:nvSpPr>
        <dsp:cNvPr id="0" name=""/>
        <dsp:cNvSpPr/>
      </dsp:nvSpPr>
      <dsp:spPr>
        <a:xfrm rot="16200000">
          <a:off x="688586" y="-688586"/>
          <a:ext cx="2480479" cy="3857652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C00000"/>
              </a:solidFill>
            </a:rPr>
            <a:t>Учебно-методический комплекс</a:t>
          </a:r>
          <a:endParaRPr lang="ru-RU" sz="3000" kern="1200" dirty="0">
            <a:solidFill>
              <a:srgbClr val="C00000"/>
            </a:solidFill>
          </a:endParaRPr>
        </a:p>
      </dsp:txBody>
      <dsp:txXfrm rot="16200000">
        <a:off x="998646" y="-998646"/>
        <a:ext cx="1860359" cy="3857652"/>
      </dsp:txXfrm>
    </dsp:sp>
    <dsp:sp modelId="{CCFEE220-5C0F-4D6D-86EB-F0AF21E7F4A1}">
      <dsp:nvSpPr>
        <dsp:cNvPr id="0" name=""/>
        <dsp:cNvSpPr/>
      </dsp:nvSpPr>
      <dsp:spPr>
        <a:xfrm>
          <a:off x="3857651" y="0"/>
          <a:ext cx="3857651" cy="2480479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C00000"/>
              </a:solidFill>
            </a:rPr>
            <a:t>ИКТ и </a:t>
          </a:r>
          <a:r>
            <a:rPr lang="ru-RU" sz="3000" kern="1200" dirty="0" smtClean="0">
              <a:solidFill>
                <a:srgbClr val="C00000"/>
              </a:solidFill>
              <a:hlinkClick xmlns:r="http://schemas.openxmlformats.org/officeDocument/2006/relationships" r:id="rId2"/>
            </a:rPr>
            <a:t>ЭОР</a:t>
          </a:r>
          <a:endParaRPr lang="ru-RU" sz="3000" kern="1200" dirty="0">
            <a:solidFill>
              <a:srgbClr val="C00000"/>
            </a:solidFill>
          </a:endParaRPr>
        </a:p>
      </dsp:txBody>
      <dsp:txXfrm>
        <a:off x="3857651" y="0"/>
        <a:ext cx="3857651" cy="1860359"/>
      </dsp:txXfrm>
    </dsp:sp>
    <dsp:sp modelId="{2D3ECE77-92FB-4056-94D6-A3C3FC0C59A3}">
      <dsp:nvSpPr>
        <dsp:cNvPr id="0" name=""/>
        <dsp:cNvSpPr/>
      </dsp:nvSpPr>
      <dsp:spPr>
        <a:xfrm rot="10800000">
          <a:off x="0" y="2480479"/>
          <a:ext cx="3857652" cy="2480479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C00000"/>
              </a:solidFill>
              <a:hlinkClick xmlns:r="http://schemas.openxmlformats.org/officeDocument/2006/relationships" r:id="rId3" action="ppaction://hlinkfile"/>
            </a:rPr>
            <a:t>Методический пакет ученика</a:t>
          </a:r>
          <a:endParaRPr lang="ru-RU" sz="3000" kern="1200" dirty="0">
            <a:solidFill>
              <a:srgbClr val="C00000"/>
            </a:solidFill>
          </a:endParaRPr>
        </a:p>
      </dsp:txBody>
      <dsp:txXfrm rot="10800000">
        <a:off x="0" y="3100598"/>
        <a:ext cx="3857652" cy="1860359"/>
      </dsp:txXfrm>
    </dsp:sp>
    <dsp:sp modelId="{0C3B3827-FC24-4F5D-AFEB-6369178895CC}">
      <dsp:nvSpPr>
        <dsp:cNvPr id="0" name=""/>
        <dsp:cNvSpPr/>
      </dsp:nvSpPr>
      <dsp:spPr>
        <a:xfrm rot="5400000">
          <a:off x="4546238" y="1791892"/>
          <a:ext cx="2480479" cy="3857652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C00000"/>
              </a:solidFill>
              <a:hlinkClick xmlns:r="http://schemas.openxmlformats.org/officeDocument/2006/relationships" r:id="rId4" action="ppaction://hlinkfile"/>
            </a:rPr>
            <a:t>Методический пакет учителя</a:t>
          </a:r>
          <a:endParaRPr lang="ru-RU" sz="3000" kern="1200" dirty="0">
            <a:solidFill>
              <a:srgbClr val="C00000"/>
            </a:solidFill>
          </a:endParaRPr>
        </a:p>
      </dsp:txBody>
      <dsp:txXfrm rot="5400000">
        <a:off x="4856298" y="2101952"/>
        <a:ext cx="1860359" cy="3857652"/>
      </dsp:txXfrm>
    </dsp:sp>
    <dsp:sp modelId="{C57AD6B2-6718-4DE6-9CD1-539D49EAA396}">
      <dsp:nvSpPr>
        <dsp:cNvPr id="0" name=""/>
        <dsp:cNvSpPr/>
      </dsp:nvSpPr>
      <dsp:spPr>
        <a:xfrm>
          <a:off x="1643074" y="1531937"/>
          <a:ext cx="4429155" cy="189708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Проект «Моделирование деятельности фирмы»</a:t>
          </a:r>
          <a:endParaRPr lang="ru-RU" sz="3000" kern="1200" dirty="0"/>
        </a:p>
      </dsp:txBody>
      <dsp:txXfrm>
        <a:off x="1643074" y="1531937"/>
        <a:ext cx="4429155" cy="1897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F32AE-F0A4-48DE-8C09-0F1455B3A859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5D2CB-91E4-423F-9370-51E1266AB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5D2CB-91E4-423F-9370-51E1266AB4B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5D2CB-91E4-423F-9370-51E1266AB4B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5D2CB-91E4-423F-9370-51E1266AB4B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5D2CB-91E4-423F-9370-51E1266AB4B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5D2CB-91E4-423F-9370-51E1266AB4B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5D2CB-91E4-423F-9370-51E1266AB4B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82;&#1086;&#1084;&#1084;&#1077;&#1085;&#1090;&#1072;&#1088;&#1080;&#1080;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82;&#1086;&#1084;&#1084;&#1077;&#1085;&#1090;&#1072;&#1088;&#1080;&#1080;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82;&#1086;&#1084;&#1084;&#1077;&#1085;&#1090;&#1072;&#1088;&#1080;&#1080;" TargetMode="External"/><Relationship Id="rId2" Type="http://schemas.openxmlformats.org/officeDocument/2006/relationships/hyperlink" Target="&#1084;&#1077;&#1090;&#1086;&#1076;&#1080;&#1095;&#1077;&#1089;&#1082;&#1080;&#1081;%20&#1087;&#1072;&#1082;&#1077;&#1090;%20&#1091;&#1095;&#1077;&#1085;&#1080;&#1082;&#1072;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2;&#1086;&#1084;&#1084;&#1077;&#1085;&#1090;&#1072;&#1088;&#1080;&#1080;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&#1096;&#1082;&#1086;&#1083;&#1100;&#1085;&#1099;&#1077;%20&#1082;&#1086;&#1084;&#1087;&#1072;&#1085;&#1080;&#1080;" TargetMode="External"/><Relationship Id="rId3" Type="http://schemas.openxmlformats.org/officeDocument/2006/relationships/notesSlide" Target="../notesSlides/notesSlide6.xml"/><Relationship Id="rId7" Type="http://schemas.openxmlformats.org/officeDocument/2006/relationships/package" Target="../embeddings/______Microsoft_Office_PowerPoint2.sl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428604"/>
            <a:ext cx="8358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/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Методическая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 разработка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 темы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 учебной программы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 по экономике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Подготовительно-организационный этап.</a:t>
            </a:r>
            <a:br>
              <a:rPr lang="ru-RU" sz="3200" b="1" dirty="0" smtClean="0"/>
            </a:br>
            <a:r>
              <a:rPr lang="ru-RU" sz="2400" b="1" dirty="0" smtClean="0"/>
              <a:t>Планирование занятия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86314" y="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1397000"/>
          <a:ext cx="9144001" cy="573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2954911"/>
                <a:gridCol w="2281330"/>
                <a:gridCol w="2069096"/>
                <a:gridCol w="1007391"/>
              </a:tblGrid>
              <a:tr h="888992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Методическое обеспечение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Форма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мин.</a:t>
                      </a:r>
                      <a:endParaRPr lang="ru-RU" dirty="0"/>
                    </a:p>
                  </a:txBody>
                  <a:tcPr/>
                </a:tc>
              </a:tr>
              <a:tr h="766579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Введение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sz="1600" dirty="0" smtClean="0"/>
                        <a:t>Мотивация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Проблемная ситуация, </a:t>
                      </a:r>
                      <a:r>
                        <a:rPr lang="ru-RU" sz="1600" dirty="0" err="1" smtClean="0"/>
                        <a:t>синквейн</a:t>
                      </a:r>
                      <a:r>
                        <a:rPr lang="ru-RU" sz="1600" dirty="0" smtClean="0"/>
                        <a:t>, бизнес-маршрут села и окрестностей, проектные работы прошлых лет,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Учитель</a:t>
                      </a:r>
                    </a:p>
                    <a:p>
                      <a:r>
                        <a:rPr lang="ru-RU" sz="1600" dirty="0" smtClean="0"/>
                        <a:t>(сообщение</a:t>
                      </a:r>
                      <a:r>
                        <a:rPr lang="ru-RU" dirty="0" smtClean="0"/>
                        <a:t>),</a:t>
                      </a:r>
                      <a:r>
                        <a:rPr lang="ru-RU" sz="1600" dirty="0" smtClean="0"/>
                        <a:t>индивидуальная работа, дискуссия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766579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Информационная фаза.</a:t>
                      </a:r>
                    </a:p>
                    <a:p>
                      <a:r>
                        <a:rPr lang="ru-RU" sz="1600" dirty="0" smtClean="0"/>
                        <a:t>Алгоритм выполнения проекта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методический комплект для ученика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</a:p>
                    <a:p>
                      <a:r>
                        <a:rPr lang="ru-RU" dirty="0" smtClean="0"/>
                        <a:t>обсуждение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1167144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Задание.</a:t>
                      </a:r>
                    </a:p>
                    <a:p>
                      <a:r>
                        <a:rPr lang="ru-RU" sz="1600" dirty="0" smtClean="0"/>
                        <a:t>Оценка предпринимательских способностей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 «Начинающему предпринимателю»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</a:p>
                    <a:p>
                      <a:r>
                        <a:rPr lang="ru-RU" dirty="0" smtClean="0"/>
                        <a:t>тестирование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766579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Домашнее задание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Подбор</a:t>
                      </a:r>
                      <a:r>
                        <a:rPr lang="ru-RU" baseline="0" dirty="0" smtClean="0"/>
                        <a:t> источников по теме</a:t>
                      </a:r>
                      <a:endParaRPr lang="ru-RU" dirty="0" smtClean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-конечная звезда 4">
            <a:hlinkClick r:id="rId3" action="ppaction://hlinkfile"/>
          </p:cNvPr>
          <p:cNvSpPr/>
          <p:nvPr/>
        </p:nvSpPr>
        <p:spPr>
          <a:xfrm>
            <a:off x="285720" y="357166"/>
            <a:ext cx="642910" cy="7143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Аналитический этап.</a:t>
            </a:r>
            <a:br>
              <a:rPr lang="ru-RU" b="1" dirty="0" smtClean="0"/>
            </a:br>
            <a:r>
              <a:rPr lang="ru-RU" sz="2700" b="1" dirty="0" smtClean="0"/>
              <a:t>Планирование занятия.</a:t>
            </a:r>
            <a:endParaRPr lang="ru-RU" sz="2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286380" y="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643050"/>
          <a:ext cx="8643998" cy="4441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412"/>
                <a:gridCol w="2442527"/>
                <a:gridCol w="2029461"/>
                <a:gridCol w="1957401"/>
                <a:gridCol w="1500197"/>
              </a:tblGrid>
              <a:tr h="82369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Методическое обеспечение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мин.</a:t>
                      </a:r>
                      <a:endParaRPr lang="ru-RU" dirty="0"/>
                    </a:p>
                  </a:txBody>
                  <a:tcPr/>
                </a:tc>
              </a:tr>
              <a:tr h="982683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Введение.</a:t>
                      </a:r>
                    </a:p>
                    <a:p>
                      <a:r>
                        <a:rPr lang="ru-RU" sz="1600" dirty="0" smtClean="0"/>
                        <a:t>Обзор литературы,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Списки</a:t>
                      </a:r>
                      <a:r>
                        <a:rPr lang="ru-RU" baseline="0" dirty="0" smtClean="0"/>
                        <a:t> источников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обсуждение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144672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Информационная фаза. </a:t>
                      </a:r>
                    </a:p>
                    <a:p>
                      <a:r>
                        <a:rPr lang="ru-RU" sz="1600" dirty="0" smtClean="0"/>
                        <a:t>Знакомство с  </a:t>
                      </a:r>
                      <a:r>
                        <a:rPr lang="ru-RU" sz="1600" baseline="0" dirty="0" smtClean="0"/>
                        <a:t> учебным материалом.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Презентация «Производство»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Лекция учителя;</a:t>
                      </a:r>
                    </a:p>
                    <a:p>
                      <a:r>
                        <a:rPr lang="ru-RU" dirty="0" smtClean="0"/>
                        <a:t>индивидуальная работа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</a:tr>
              <a:tr h="823698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Домашнее задание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Выбор вида деятельности фирмы.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4-конечная звезда 5">
            <a:hlinkClick r:id="rId2" action="ppaction://hlinkfile"/>
          </p:cNvPr>
          <p:cNvSpPr/>
          <p:nvPr/>
        </p:nvSpPr>
        <p:spPr>
          <a:xfrm>
            <a:off x="285720" y="357166"/>
            <a:ext cx="642910" cy="7143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Практический этап.</a:t>
            </a:r>
            <a:br>
              <a:rPr lang="ru-RU" sz="3200" b="1" dirty="0" smtClean="0"/>
            </a:br>
            <a:r>
              <a:rPr lang="ru-RU" sz="2400" b="1" dirty="0" smtClean="0"/>
              <a:t>Планирование занятий (6 часов) на примере одного урока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86314" y="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57298"/>
          <a:ext cx="8429684" cy="597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2928958"/>
                <a:gridCol w="1857388"/>
                <a:gridCol w="2004160"/>
                <a:gridCol w="996236"/>
              </a:tblGrid>
              <a:tr h="1236631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Методическое обеспечение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Форма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мин.</a:t>
                      </a:r>
                      <a:endParaRPr lang="ru-RU" dirty="0"/>
                    </a:p>
                  </a:txBody>
                  <a:tcPr/>
                </a:tc>
              </a:tr>
              <a:tr h="792227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Введение.</a:t>
                      </a:r>
                    </a:p>
                    <a:p>
                      <a:r>
                        <a:rPr lang="ru-RU" sz="1600" dirty="0" smtClean="0"/>
                        <a:t>Анализ хода проектной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76393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Информационная фаза.</a:t>
                      </a:r>
                    </a:p>
                    <a:p>
                      <a:r>
                        <a:rPr lang="ru-RU" sz="1600" dirty="0" smtClean="0"/>
                        <a:t>Объяснение работы</a:t>
                      </a:r>
                      <a:r>
                        <a:rPr lang="ru-RU" sz="1600" baseline="0" dirty="0" smtClean="0"/>
                        <a:t> над заданием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РЛ,РЛВР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Сообщение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147127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Задание.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Выполнение работы по </a:t>
                      </a:r>
                      <a:r>
                        <a:rPr lang="ru-RU" sz="1600" dirty="0" smtClean="0">
                          <a:hlinkClick r:id="rId2" action="ppaction://hlinkfile"/>
                        </a:rPr>
                        <a:t>алгоритму.  </a:t>
                      </a:r>
                      <a:r>
                        <a:rPr lang="ru-RU" sz="1600" dirty="0" smtClean="0"/>
                        <a:t>Промежуточный контроль, предварительное</a:t>
                      </a:r>
                      <a:r>
                        <a:rPr lang="ru-RU" sz="1600" baseline="0" dirty="0" smtClean="0"/>
                        <a:t> оценивание учителем и </a:t>
                      </a:r>
                      <a:r>
                        <a:rPr lang="ru-RU" sz="1600" baseline="0" dirty="0" err="1" smtClean="0"/>
                        <a:t>самооценивание</a:t>
                      </a:r>
                      <a:r>
                        <a:rPr lang="ru-RU" sz="1600" baseline="0" dirty="0" smtClean="0"/>
                        <a:t>  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Необходимая литература, РЛ,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РЛВР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Самостоятельная индивидуальная   работа, индивидуальное консультирование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1236631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Домашнее задание.</a:t>
                      </a:r>
                    </a:p>
                    <a:p>
                      <a:r>
                        <a:rPr lang="ru-RU" sz="1600" dirty="0" smtClean="0"/>
                        <a:t>Выполнение работы по алгоритму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Необходимая литература, РЛ,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РЛВР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Самостоятельная 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-конечная звезда 4">
            <a:hlinkClick r:id="rId3" action="ppaction://hlinkfile"/>
          </p:cNvPr>
          <p:cNvSpPr/>
          <p:nvPr/>
        </p:nvSpPr>
        <p:spPr>
          <a:xfrm>
            <a:off x="285720" y="357166"/>
            <a:ext cx="642910" cy="7143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Презентационный этап.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b="1" dirty="0" smtClean="0"/>
              <a:t>Планирование занятия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00694" y="0"/>
            <a:ext cx="364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857365"/>
          <a:ext cx="8715435" cy="448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9"/>
                <a:gridCol w="2214578"/>
                <a:gridCol w="2228864"/>
                <a:gridCol w="2414606"/>
                <a:gridCol w="1071568"/>
              </a:tblGrid>
              <a:tr h="128588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Методическое обеспечение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мин.</a:t>
                      </a:r>
                      <a:endParaRPr lang="ru-RU" dirty="0"/>
                    </a:p>
                  </a:txBody>
                  <a:tcPr/>
                </a:tc>
              </a:tr>
              <a:tr h="8058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Введение.</a:t>
                      </a:r>
                    </a:p>
                    <a:p>
                      <a:r>
                        <a:rPr lang="ru-RU" sz="1600" dirty="0" smtClean="0"/>
                        <a:t>Объяснение порядка презентации и подведения итогов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ИЛ 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Сообщение учителя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8058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Занятие.</a:t>
                      </a:r>
                    </a:p>
                    <a:p>
                      <a:r>
                        <a:rPr lang="ru-RU" sz="1600" dirty="0" smtClean="0"/>
                        <a:t>Презентация проектов.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Проект, компьютер,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проектор, оценочные листы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Выступления учащихся, дискуссия, взаимная оценка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55</a:t>
                      </a:r>
                      <a:endParaRPr lang="ru-RU" sz="1600" dirty="0"/>
                    </a:p>
                  </a:txBody>
                  <a:tcPr/>
                </a:tc>
              </a:tr>
              <a:tr h="8058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Подведение итогов.</a:t>
                      </a:r>
                    </a:p>
                    <a:p>
                      <a:r>
                        <a:rPr lang="ru-RU" sz="1600" b="0" dirty="0" smtClean="0"/>
                        <a:t>Самооценка, взаимная</a:t>
                      </a:r>
                      <a:r>
                        <a:rPr lang="ru-RU" sz="1600" b="0" baseline="0" dirty="0" smtClean="0"/>
                        <a:t> оценка, оценка работ учителем, </a:t>
                      </a:r>
                      <a:r>
                        <a:rPr lang="ru-RU" sz="1600" b="0" baseline="0" dirty="0" smtClean="0"/>
                        <a:t>рефлексия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Оценочные листы, сводный</a:t>
                      </a:r>
                      <a:r>
                        <a:rPr lang="ru-RU" sz="1600" baseline="0" dirty="0" smtClean="0"/>
                        <a:t> оценочный </a:t>
                      </a:r>
                      <a:r>
                        <a:rPr lang="ru-RU" sz="1600" baseline="0" dirty="0" smtClean="0"/>
                        <a:t>лист, упражнение на рефлексию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«Круглый стол»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-конечная звезда 4">
            <a:hlinkClick r:id="rId2" action="ppaction://hlinkfile"/>
          </p:cNvPr>
          <p:cNvSpPr/>
          <p:nvPr/>
        </p:nvSpPr>
        <p:spPr>
          <a:xfrm>
            <a:off x="285720" y="357166"/>
            <a:ext cx="642910" cy="7143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58259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Позитивные эффекты использования метода проектов</a:t>
            </a:r>
            <a:endParaRPr lang="ru-RU" sz="2800" b="1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 rot="5400000">
            <a:off x="3929058" y="-2357478"/>
            <a:ext cx="1571636" cy="8143932"/>
          </a:xfrm>
          <a:prstGeom prst="rightArrowCallout">
            <a:avLst>
              <a:gd name="adj1" fmla="val 50000"/>
              <a:gd name="adj2" fmla="val 55927"/>
              <a:gd name="adj3" fmla="val 25000"/>
              <a:gd name="adj4" fmla="val 46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5786" y="928670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Умение  использовать навыки самостоятельной исследовательской деятельности  для решения новых познавательных и практических     задач</a:t>
            </a:r>
          </a:p>
          <a:p>
            <a:endParaRPr lang="ru-RU" dirty="0"/>
          </a:p>
        </p:txBody>
      </p:sp>
      <p:pic>
        <p:nvPicPr>
          <p:cNvPr id="11" name="Picture 7" descr="C:\Users\школа\Desktop\мне аттестация\IMG_34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00306"/>
            <a:ext cx="114300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ярмарка 0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3429000"/>
            <a:ext cx="152401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Диаграмма 14"/>
          <p:cNvGraphicFramePr/>
          <p:nvPr/>
        </p:nvGraphicFramePr>
        <p:xfrm>
          <a:off x="4286216" y="4714884"/>
          <a:ext cx="485778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643042" y="4786322"/>
          <a:ext cx="3000396" cy="1832240"/>
        </p:xfrm>
        <a:graphic>
          <a:graphicData uri="http://schemas.openxmlformats.org/presentationml/2006/ole">
            <p:oleObj spid="_x0000_s4097" name="Слайд" r:id="rId7" imgW="4570551" imgH="3427315" progId="PowerPoint.Slide.12">
              <p:embed/>
            </p:oleObj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1142976" y="2071678"/>
            <a:ext cx="2714644" cy="107157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8" action="ppaction://hlinkfile"/>
              </a:rPr>
              <a:t>При организации школьных </a:t>
            </a:r>
            <a:r>
              <a:rPr lang="en-US" b="1" dirty="0" smtClean="0">
                <a:hlinkClick r:id="rId8" action="ppaction://hlinkfile"/>
              </a:rPr>
              <a:t> </a:t>
            </a:r>
          </a:p>
          <a:p>
            <a:pPr algn="ctr"/>
            <a:r>
              <a:rPr lang="ru-RU" b="1" dirty="0" smtClean="0">
                <a:hlinkClick r:id="rId8" action="ppaction://hlinkfile"/>
              </a:rPr>
              <a:t>компаний</a:t>
            </a:r>
            <a:endParaRPr lang="ru-RU" b="1" dirty="0" smtClean="0"/>
          </a:p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14480" y="3357562"/>
            <a:ext cx="3000396" cy="128588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 организации школьной экономической игры</a:t>
            </a:r>
          </a:p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0628" y="3357562"/>
            <a:ext cx="3000396" cy="128588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r>
              <a:rPr lang="ru-RU" b="1" dirty="0" smtClean="0"/>
              <a:t>При проведении экономических исследований и участии в районных конкурсах</a:t>
            </a:r>
          </a:p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43570" y="2071678"/>
            <a:ext cx="2643206" cy="114300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 работе над социальными проектами</a:t>
            </a:r>
          </a:p>
          <a:p>
            <a:pPr algn="ctr"/>
            <a:endParaRPr lang="ru-RU" dirty="0"/>
          </a:p>
        </p:txBody>
      </p:sp>
      <p:pic>
        <p:nvPicPr>
          <p:cNvPr id="4099" name="Picture 3" descr="C:\Users\школа\Desktop\Изображение 00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34" y="4357694"/>
            <a:ext cx="1192243" cy="89258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83582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Список литературы.</a:t>
            </a:r>
          </a:p>
          <a:p>
            <a:r>
              <a:rPr lang="ru-RU" sz="1600" dirty="0" smtClean="0"/>
              <a:t>1.Гребенева Г.И. Реализация метода проектов на уроках экономики в старших классах.//Преподавание экономики в современной школе: теория и практика: Из опыта работы педагогов Нижегородской области.- Н.-Новгород: Нижегородский гуманитарный центр,2004.</a:t>
            </a:r>
          </a:p>
          <a:p>
            <a:r>
              <a:rPr lang="ru-RU" sz="1600" dirty="0" smtClean="0"/>
              <a:t>2.Дидактические материалы для проведения интересных уроков экономики и воспитания предпринимательского духа / </a:t>
            </a:r>
            <a:r>
              <a:rPr lang="ru-RU" sz="1600" dirty="0" err="1" smtClean="0"/>
              <a:t>Темпус-проект</a:t>
            </a:r>
            <a:r>
              <a:rPr lang="ru-RU" sz="1600" dirty="0" smtClean="0"/>
              <a:t>; под редакцией проф. Д-ра Й.Аффа.-М.:Вита-Пресс,2010. </a:t>
            </a:r>
          </a:p>
          <a:p>
            <a:r>
              <a:rPr lang="ru-RU" sz="1600" dirty="0" smtClean="0"/>
              <a:t>3. Кайзер Ф.-Й. Экономика: Базовый курс для 10-11 кл.общеобр.учрежд.2-е изд.-М.: ВИТА-ПРЕСС,2010.</a:t>
            </a:r>
          </a:p>
          <a:p>
            <a:r>
              <a:rPr lang="ru-RU" sz="1600" dirty="0" smtClean="0"/>
              <a:t>4. Практикум «Школьная компания». Учебное пособие: Пер.с английского/ межрегиональная общественная организация «Достижения молодых- </a:t>
            </a:r>
            <a:r>
              <a:rPr lang="en-US" sz="1600" dirty="0" smtClean="0"/>
              <a:t>Junior Achievement Russia</a:t>
            </a:r>
            <a:r>
              <a:rPr lang="ru-RU" sz="1600" dirty="0" smtClean="0"/>
              <a:t>.» -М.: «</a:t>
            </a:r>
            <a:r>
              <a:rPr lang="ru-RU" sz="1600" dirty="0" err="1" smtClean="0"/>
              <a:t>Поли-экспресс</a:t>
            </a:r>
            <a:r>
              <a:rPr lang="ru-RU" sz="1600" dirty="0" smtClean="0"/>
              <a:t>» 2005.</a:t>
            </a:r>
          </a:p>
          <a:p>
            <a:r>
              <a:rPr lang="ru-RU" sz="1600" dirty="0" smtClean="0"/>
              <a:t>5.Сборник программ по экономике для средней школы. -Н.Новгород: Нижегородский гуманитарный центр,2002.</a:t>
            </a:r>
          </a:p>
          <a:p>
            <a:r>
              <a:rPr lang="ru-RU" sz="1600" dirty="0" smtClean="0"/>
              <a:t>6.Щербакова </a:t>
            </a:r>
            <a:r>
              <a:rPr lang="ru-RU" sz="1600" dirty="0" err="1" smtClean="0"/>
              <a:t>С.Г.,Л.А.Выткалова</a:t>
            </a:r>
            <a:r>
              <a:rPr lang="ru-RU" sz="1600" dirty="0" smtClean="0"/>
              <a:t>. Организация проектной деятельности в школе: система работы. Волгоград: Учитель,2009.</a:t>
            </a:r>
          </a:p>
          <a:p>
            <a:r>
              <a:rPr lang="ru-RU" sz="1600" dirty="0" smtClean="0"/>
              <a:t>7. Экономика. 10-11 классы: элективный курс «Организация и бизнес-планирование собственного дела»/ </a:t>
            </a:r>
            <a:r>
              <a:rPr lang="ru-RU" sz="1600" dirty="0" err="1" smtClean="0"/>
              <a:t>авт-составитель</a:t>
            </a:r>
            <a:r>
              <a:rPr lang="ru-RU" sz="1600" dirty="0" smtClean="0"/>
              <a:t> А.М.Каунов.- Волгоград: Учитель,2007.</a:t>
            </a:r>
          </a:p>
          <a:p>
            <a:r>
              <a:rPr lang="ru-RU" sz="1600" dirty="0" smtClean="0"/>
              <a:t>8..Экономика: учебник для 10-11 классов общеобразовательных учреждений (базовый уровень) / Киреев А.П.- М,: ВИТА-ПРЕСС,2010.</a:t>
            </a:r>
          </a:p>
          <a:p>
            <a:r>
              <a:rPr lang="ru-RU" sz="1600" dirty="0" smtClean="0"/>
              <a:t>9. Экономика. Основы экономической теории: Учебник для 10-11 класса общеобразовательных учреждений. Профильный уровень образования/ Под редакцией С.И.Иванова.-13-е изд.-в2-х книгах.-М.:ВИТА-ПРЕСС,2009.</a:t>
            </a:r>
            <a:endParaRPr lang="ru-RU" sz="1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Автор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714876" y="3429000"/>
            <a:ext cx="3749040" cy="4572000"/>
          </a:xfrm>
        </p:spPr>
        <p:txBody>
          <a:bodyPr/>
          <a:lstStyle/>
          <a:p>
            <a:r>
              <a:rPr lang="ru-RU" dirty="0" smtClean="0"/>
              <a:t>Стаж преподавания экономики-18 лет</a:t>
            </a:r>
          </a:p>
          <a:p>
            <a:r>
              <a:rPr lang="ru-RU" dirty="0" smtClean="0"/>
              <a:t>Квалификационная категория- высшая</a:t>
            </a:r>
          </a:p>
          <a:p>
            <a:r>
              <a:rPr lang="ru-RU" dirty="0" smtClean="0"/>
              <a:t>Классы: 5-11</a:t>
            </a:r>
            <a:endParaRPr lang="ru-RU" dirty="0"/>
          </a:p>
        </p:txBody>
      </p:sp>
      <p:pic>
        <p:nvPicPr>
          <p:cNvPr id="5" name="Picture 2" descr="F:\фотогалерея\фото учителей 04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714356"/>
            <a:ext cx="3749675" cy="281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1500174"/>
            <a:ext cx="45720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Скачкова</a:t>
            </a:r>
            <a:endParaRPr lang="ru-RU" sz="4000" dirty="0" smtClean="0"/>
          </a:p>
          <a:p>
            <a:r>
              <a:rPr lang="ru-RU" sz="4000" dirty="0" smtClean="0"/>
              <a:t> Вера Александровна</a:t>
            </a:r>
          </a:p>
          <a:p>
            <a:endParaRPr lang="ru-RU" sz="4000" dirty="0" smtClean="0"/>
          </a:p>
          <a:p>
            <a:r>
              <a:rPr lang="ru-RU" sz="2000" dirty="0" smtClean="0"/>
              <a:t>Учитель экономики МБОУ </a:t>
            </a:r>
            <a:r>
              <a:rPr lang="ru-RU" sz="2000" dirty="0" err="1" smtClean="0"/>
              <a:t>Красноватрасская</a:t>
            </a:r>
            <a:r>
              <a:rPr lang="ru-RU" sz="2000" dirty="0" smtClean="0"/>
              <a:t> СОШ Спасского района</a:t>
            </a:r>
            <a:endParaRPr lang="ru-RU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9144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«Областная программа экономического образования школьников</a:t>
            </a:r>
            <a:r>
              <a:rPr lang="en-US" sz="1800" dirty="0" smtClean="0"/>
              <a:t>     </a:t>
            </a:r>
            <a:r>
              <a:rPr lang="ru-RU" sz="1800" dirty="0" smtClean="0"/>
              <a:t> (</a:t>
            </a:r>
            <a:r>
              <a:rPr lang="en-US" sz="1800" dirty="0" smtClean="0"/>
              <a:t>10</a:t>
            </a:r>
            <a:r>
              <a:rPr lang="ru-RU" sz="1800" dirty="0" smtClean="0"/>
              <a:t>-11 классы)» (Симонов</a:t>
            </a:r>
            <a:r>
              <a:rPr lang="en-US" sz="1800" dirty="0" smtClean="0"/>
              <a:t> </a:t>
            </a:r>
            <a:r>
              <a:rPr lang="ru-RU" sz="1800" dirty="0" smtClean="0"/>
              <a:t>И.А., Лукьянова</a:t>
            </a:r>
            <a:r>
              <a:rPr lang="en-US" sz="1800" dirty="0" smtClean="0"/>
              <a:t> </a:t>
            </a:r>
            <a:r>
              <a:rPr lang="ru-RU" sz="1800" dirty="0" smtClean="0"/>
              <a:t>Р.С., </a:t>
            </a:r>
            <a:r>
              <a:rPr lang="ru-RU" sz="1800" dirty="0" err="1" smtClean="0"/>
              <a:t>Плетенева</a:t>
            </a:r>
            <a:r>
              <a:rPr lang="en-US" sz="1800" dirty="0" smtClean="0"/>
              <a:t> </a:t>
            </a:r>
            <a:r>
              <a:rPr lang="ru-RU" sz="1800" dirty="0" smtClean="0"/>
              <a:t>О.В., 200</a:t>
            </a:r>
            <a:r>
              <a:rPr lang="en-US" sz="1800" dirty="0" smtClean="0"/>
              <a:t>3</a:t>
            </a:r>
            <a:r>
              <a:rPr lang="ru-RU" sz="1800" dirty="0" smtClean="0"/>
              <a:t>);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Тема «Производство»,10 класс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Тематическое планирование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97000"/>
          <a:ext cx="9143999" cy="5604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8"/>
                <a:gridCol w="571504"/>
                <a:gridCol w="1840885"/>
                <a:gridCol w="589882"/>
                <a:gridCol w="2913144"/>
                <a:gridCol w="728286"/>
              </a:tblGrid>
              <a:tr h="4964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 темы в соответствии с программой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</a:t>
                      </a:r>
                    </a:p>
                    <a:p>
                      <a:r>
                        <a:rPr lang="ru-RU" sz="1600" dirty="0" smtClean="0"/>
                        <a:t>А</a:t>
                      </a:r>
                    </a:p>
                    <a:p>
                      <a:r>
                        <a:rPr lang="ru-RU" sz="1600" dirty="0" smtClean="0"/>
                        <a:t>С</a:t>
                      </a:r>
                    </a:p>
                    <a:p>
                      <a:r>
                        <a:rPr lang="ru-RU" sz="1600" dirty="0" err="1" smtClean="0"/>
                        <a:t>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Название темы в соответствии с утвержденным планом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</a:t>
                      </a:r>
                    </a:p>
                    <a:p>
                      <a:r>
                        <a:rPr lang="ru-RU" sz="1600" dirty="0" smtClean="0"/>
                        <a:t>А</a:t>
                      </a:r>
                    </a:p>
                    <a:p>
                      <a:r>
                        <a:rPr lang="ru-RU" sz="1600" dirty="0" smtClean="0"/>
                        <a:t>С</a:t>
                      </a:r>
                    </a:p>
                    <a:p>
                      <a:r>
                        <a:rPr lang="ru-RU" sz="1600" dirty="0" err="1" smtClean="0"/>
                        <a:t>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работы над проектом «Моделирование деятельности фирмы»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</a:p>
                    <a:p>
                      <a:r>
                        <a:rPr lang="ru-RU" dirty="0" smtClean="0"/>
                        <a:t>А</a:t>
                      </a:r>
                    </a:p>
                    <a:p>
                      <a:r>
                        <a:rPr lang="ru-RU" dirty="0" smtClean="0"/>
                        <a:t>С</a:t>
                      </a:r>
                    </a:p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  11</a:t>
                      </a:r>
                    </a:p>
                    <a:p>
                      <a:r>
                        <a:rPr lang="ru-RU" sz="1600" dirty="0" smtClean="0"/>
                        <a:t> </a:t>
                      </a:r>
                      <a:r>
                        <a:rPr lang="ru-RU" sz="1600" b="1" dirty="0" smtClean="0"/>
                        <a:t>Производство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  11.</a:t>
                      </a:r>
                    </a:p>
                    <a:p>
                      <a:r>
                        <a:rPr lang="ru-RU" sz="1600" b="1" dirty="0" smtClean="0"/>
                        <a:t>Производство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Подготовительно-организационный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 12</a:t>
                      </a:r>
                    </a:p>
                    <a:p>
                      <a:r>
                        <a:rPr lang="ru-RU" sz="1600" b="1" dirty="0" smtClean="0"/>
                        <a:t>Конкуренция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Аналитический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 13</a:t>
                      </a:r>
                    </a:p>
                    <a:p>
                      <a:r>
                        <a:rPr lang="ru-RU" sz="1600" b="1" dirty="0" smtClean="0"/>
                        <a:t>Издержки производства и прибыль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Практический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 14</a:t>
                      </a:r>
                    </a:p>
                    <a:p>
                      <a:r>
                        <a:rPr lang="ru-RU" sz="1600" b="1" dirty="0" smtClean="0"/>
                        <a:t>Предпринимательство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Презентационный, подведение итогов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                   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Резерв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Итого</a:t>
                      </a:r>
                      <a:r>
                        <a:rPr lang="ru-RU" sz="1600" dirty="0" smtClean="0"/>
                        <a:t>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772400" cy="1143000"/>
          </a:xfrm>
        </p:spPr>
        <p:txBody>
          <a:bodyPr/>
          <a:lstStyle/>
          <a:p>
            <a:r>
              <a:rPr lang="ru-RU" b="1" dirty="0" smtClean="0"/>
              <a:t>Цель и задачи 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928662" y="1071547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Цель: </a:t>
            </a:r>
            <a:r>
              <a:rPr lang="ru-RU" sz="1600" dirty="0" smtClean="0">
                <a:solidFill>
                  <a:srgbClr val="FF0000"/>
                </a:solidFill>
              </a:rPr>
              <a:t>Создать условия для усвоения  учащимися  экономических знаний; умения использовать их для анализа экономических ситуаций; приобретения учащимися навыков  самостоятельной исследовательской деятельности; выбора будущих профессиональных предпочтений в ходе работы над проектом «Моделирование деятельности фирмы»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3214686"/>
            <a:ext cx="4214842" cy="335758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3071810"/>
            <a:ext cx="4143404" cy="350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2333685"/>
            <a:ext cx="42148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Учащиеся могут:</a:t>
            </a:r>
          </a:p>
          <a:p>
            <a:pPr algn="ctr"/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различать организационно-правовые формы бизнеса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различать рынки по степени конкуренции, приводить примеры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определять переменные, общие, средние, предельные издержки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различать явные, неявные, бухгалтерские, экономические издержки, экономическую и бухгалтерскую прибыль 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76" y="2643183"/>
            <a:ext cx="4214842" cy="430887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sz="1600" dirty="0" smtClean="0"/>
          </a:p>
          <a:p>
            <a:pPr>
              <a:buFont typeface="Wingdings" pitchFamily="2" charset="2"/>
              <a:buChar char="§"/>
            </a:pP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анализировать  достоинства и недостатки различных организационно-правовых форм бизнеса и на основе анализа выбирать оптимальную для себя форму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оценивать рыночную структуру, видеть риски и преимущества для своей фирмы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определять объем производства, максимизирующий прибыль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 объяснять особенности предпринимательской деятельности, оценивать свои предпринимательские способности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уметь обобщать, анализировать, делать выводы и принимать решения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571744"/>
            <a:ext cx="2178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Учащиеся должны: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/>
          <a:lstStyle/>
          <a:p>
            <a:r>
              <a:rPr lang="ru-RU" b="1" dirty="0" smtClean="0"/>
              <a:t>Ожидаемые результаты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500174"/>
            <a:ext cx="1000132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00" y="1643050"/>
            <a:ext cx="6429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</a:p>
          <a:p>
            <a:endParaRPr lang="ru-RU" b="1" dirty="0" smtClean="0"/>
          </a:p>
          <a:p>
            <a:r>
              <a:rPr lang="ru-RU" b="1" dirty="0" smtClean="0"/>
              <a:t>Ч</a:t>
            </a:r>
          </a:p>
          <a:p>
            <a:endParaRPr lang="ru-RU" b="1" dirty="0" smtClean="0"/>
          </a:p>
          <a:p>
            <a:r>
              <a:rPr lang="ru-RU" b="1" dirty="0" smtClean="0"/>
              <a:t>А</a:t>
            </a:r>
          </a:p>
          <a:p>
            <a:endParaRPr lang="ru-RU" b="1" dirty="0" smtClean="0"/>
          </a:p>
          <a:p>
            <a:r>
              <a:rPr lang="ru-RU" b="1" dirty="0" smtClean="0"/>
              <a:t>Щ</a:t>
            </a:r>
          </a:p>
          <a:p>
            <a:endParaRPr lang="ru-RU" b="1" dirty="0" smtClean="0"/>
          </a:p>
          <a:p>
            <a:r>
              <a:rPr lang="ru-RU" b="1" dirty="0" smtClean="0"/>
              <a:t>И</a:t>
            </a:r>
          </a:p>
          <a:p>
            <a:endParaRPr lang="ru-RU" b="1" dirty="0" smtClean="0"/>
          </a:p>
          <a:p>
            <a:r>
              <a:rPr lang="ru-RU" b="1" dirty="0" smtClean="0"/>
              <a:t>Е</a:t>
            </a:r>
          </a:p>
          <a:p>
            <a:endParaRPr lang="ru-RU" b="1" dirty="0" smtClean="0"/>
          </a:p>
          <a:p>
            <a:r>
              <a:rPr lang="ru-RU" b="1" dirty="0" smtClean="0"/>
              <a:t>С</a:t>
            </a:r>
          </a:p>
          <a:p>
            <a:endParaRPr lang="ru-RU" b="1" dirty="0" smtClean="0"/>
          </a:p>
          <a:p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32" y="1142984"/>
            <a:ext cx="6786610" cy="8572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приобретут навыки самостоятельной исследовательской деятельности и смогут использовать их для решения новых познавательных и практических задач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1670" y="2143116"/>
            <a:ext cx="6786610" cy="57150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приобретут экономические знания и смогут использовать их для анализа экономических ситуаций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1670" y="3000372"/>
            <a:ext cx="6786610" cy="57150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научатся выполнять  обобщенный алгоритм проектирования и вносить коррективы в ранее принятые решения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71670" y="3714752"/>
            <a:ext cx="6786610" cy="57150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научатся конструктивно обсуждать  результаты каждого этапа проектирования, формулировать вопросы и запросы о помощи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71670" y="4429132"/>
            <a:ext cx="6786610" cy="57150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r>
              <a:rPr lang="ru-RU" sz="1600" b="1" dirty="0" smtClean="0">
                <a:solidFill>
                  <a:srgbClr val="002060"/>
                </a:solidFill>
              </a:rPr>
              <a:t>научатся ориентироваться в информационном пространстве, выбирать нужную информацию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71670" y="5143512"/>
            <a:ext cx="6786610" cy="57150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научатся оценивать себя и других; приобретут навыки публичной защиты, самоанализа и рефлексии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71670" y="5929330"/>
            <a:ext cx="6786610" cy="57150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оценят свои способности к предпринимательству, более серьезно задумаются о выборе профессии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1857356" y="1643050"/>
            <a:ext cx="14287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857356" y="3214686"/>
            <a:ext cx="14287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857356" y="3929066"/>
            <a:ext cx="14287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857356" y="4572008"/>
            <a:ext cx="14287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857356" y="5357826"/>
            <a:ext cx="14287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857356" y="6143644"/>
            <a:ext cx="14287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1857356" y="2357430"/>
            <a:ext cx="14287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Психолого-педагогические особенности учащихся старшего школьного возраста. Особенности восприятия.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357298"/>
          <a:ext cx="821537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9124" y="4214818"/>
            <a:ext cx="4214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Ведущий вид деятельности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учебно</a:t>
            </a:r>
            <a:r>
              <a:rPr lang="ru-RU" dirty="0" smtClean="0"/>
              <a:t>- профессиональная</a:t>
            </a:r>
          </a:p>
          <a:p>
            <a:endParaRPr lang="ru-RU" dirty="0" smtClean="0"/>
          </a:p>
          <a:p>
            <a:r>
              <a:rPr lang="ru-RU" b="1" dirty="0" smtClean="0"/>
              <a:t>Личностное новообразование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самоопределение и мировоззрение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57224" y="1357298"/>
          <a:ext cx="792961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Педагогическая технология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Ресурсное обеспечение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857224" y="1397000"/>
          <a:ext cx="7715304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3141</TotalTime>
  <Words>1136</Words>
  <Application>Microsoft Office PowerPoint</Application>
  <PresentationFormat>Экран (4:3)</PresentationFormat>
  <Paragraphs>292</Paragraphs>
  <Slides>15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Справедливость</vt:lpstr>
      <vt:lpstr>Слайд</vt:lpstr>
      <vt:lpstr>Слайд 1</vt:lpstr>
      <vt:lpstr>Автор</vt:lpstr>
      <vt:lpstr>Тема «Производство»,10 класс</vt:lpstr>
      <vt:lpstr>Тематическое планирование</vt:lpstr>
      <vt:lpstr>Цель и задачи </vt:lpstr>
      <vt:lpstr>Ожидаемые результаты</vt:lpstr>
      <vt:lpstr>Психолого-педагогические особенности учащихся старшего школьного возраста. Особенности восприятия.</vt:lpstr>
      <vt:lpstr>Педагогическая технология</vt:lpstr>
      <vt:lpstr>Ресурсное обеспечение</vt:lpstr>
      <vt:lpstr>Подготовительно-организационный этап. Планирование занятия</vt:lpstr>
      <vt:lpstr>Аналитический этап. Планирование занятия.</vt:lpstr>
      <vt:lpstr>Практический этап. Планирование занятий (6 часов) на примере одного урока</vt:lpstr>
      <vt:lpstr>Презентационный этап. Планирование занятия</vt:lpstr>
      <vt:lpstr>Позитивные эффекты использования метода проектов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раздела программы «Производство»,10 класс</dc:title>
  <dc:creator>школа</dc:creator>
  <cp:lastModifiedBy>Вера</cp:lastModifiedBy>
  <cp:revision>299</cp:revision>
  <dcterms:created xsi:type="dcterms:W3CDTF">2012-01-25T04:59:23Z</dcterms:created>
  <dcterms:modified xsi:type="dcterms:W3CDTF">2012-03-18T12:38:36Z</dcterms:modified>
</cp:coreProperties>
</file>