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60" r:id="rId4"/>
    <p:sldId id="261" r:id="rId5"/>
    <p:sldId id="267" r:id="rId6"/>
    <p:sldId id="262" r:id="rId7"/>
    <p:sldId id="257" r:id="rId8"/>
    <p:sldId id="264" r:id="rId9"/>
    <p:sldId id="265" r:id="rId10"/>
    <p:sldId id="271" r:id="rId11"/>
    <p:sldId id="272" r:id="rId12"/>
    <p:sldId id="276" r:id="rId13"/>
    <p:sldId id="273" r:id="rId14"/>
    <p:sldId id="274" r:id="rId15"/>
    <p:sldId id="275" r:id="rId16"/>
    <p:sldId id="269" r:id="rId17"/>
    <p:sldId id="270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 autoAdjust="0"/>
    <p:restoredTop sz="94660"/>
  </p:normalViewPr>
  <p:slideViewPr>
    <p:cSldViewPr>
      <p:cViewPr>
        <p:scale>
          <a:sx n="95" d="100"/>
          <a:sy n="95" d="100"/>
        </p:scale>
        <p:origin x="-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AF1CD-EEBA-4E20-93EB-3542FF2F6C6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347A2F-3DD2-4114-B1C6-867407EDCB2D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4800" b="1" dirty="0" smtClean="0"/>
            <a:t>ФНПР </a:t>
          </a:r>
          <a:r>
            <a:rPr lang="ru-RU" sz="2400" b="1" dirty="0" smtClean="0"/>
            <a:t>(федерация независимых профсоюзов) </a:t>
          </a:r>
          <a:endParaRPr lang="ru-RU" sz="2400" b="1" dirty="0"/>
        </a:p>
      </dgm:t>
    </dgm:pt>
    <dgm:pt modelId="{E84D5B62-FC6B-44B7-988C-60920FE9155B}" type="parTrans" cxnId="{522BFCCA-7BAA-457E-9508-32A2F61A61F8}">
      <dgm:prSet/>
      <dgm:spPr/>
      <dgm:t>
        <a:bodyPr/>
        <a:lstStyle/>
        <a:p>
          <a:endParaRPr lang="ru-RU"/>
        </a:p>
      </dgm:t>
    </dgm:pt>
    <dgm:pt modelId="{B357F925-2230-4AB5-A1F0-B5C3FAC96A94}" type="sibTrans" cxnId="{522BFCCA-7BAA-457E-9508-32A2F61A61F8}">
      <dgm:prSet/>
      <dgm:spPr/>
      <dgm:t>
        <a:bodyPr/>
        <a:lstStyle/>
        <a:p>
          <a:endParaRPr lang="ru-RU"/>
        </a:p>
      </dgm:t>
    </dgm:pt>
    <dgm:pt modelId="{009CE0B6-12DC-4241-A03C-1D1E382DD7C5}">
      <dgm:prSet phldrT="[Текст]"/>
      <dgm:spPr/>
      <dgm:t>
        <a:bodyPr/>
        <a:lstStyle/>
        <a:p>
          <a:r>
            <a:rPr lang="ru-RU" b="1" dirty="0" smtClean="0"/>
            <a:t>Отраслевые профсоюзы </a:t>
          </a:r>
          <a:r>
            <a:rPr lang="ru-RU" dirty="0" smtClean="0"/>
            <a:t>(49)</a:t>
          </a:r>
          <a:endParaRPr lang="ru-RU" dirty="0"/>
        </a:p>
      </dgm:t>
    </dgm:pt>
    <dgm:pt modelId="{0773F79A-1E94-4E10-88D9-EAAF4FB727DB}" type="parTrans" cxnId="{289B2CAE-F6F1-45E7-A324-7B3CE3C33511}">
      <dgm:prSet/>
      <dgm:spPr/>
      <dgm:t>
        <a:bodyPr/>
        <a:lstStyle/>
        <a:p>
          <a:endParaRPr lang="ru-RU"/>
        </a:p>
      </dgm:t>
    </dgm:pt>
    <dgm:pt modelId="{C59F0137-B625-4C07-BB9C-25C07B34A1DB}" type="sibTrans" cxnId="{289B2CAE-F6F1-45E7-A324-7B3CE3C33511}">
      <dgm:prSet/>
      <dgm:spPr/>
      <dgm:t>
        <a:bodyPr/>
        <a:lstStyle/>
        <a:p>
          <a:endParaRPr lang="ru-RU"/>
        </a:p>
      </dgm:t>
    </dgm:pt>
    <dgm:pt modelId="{40A208A3-E4FE-44A6-B0FA-41CD79C7F6F6}">
      <dgm:prSet/>
      <dgm:spPr/>
      <dgm:t>
        <a:bodyPr/>
        <a:lstStyle/>
        <a:p>
          <a:r>
            <a:rPr lang="ru-RU" b="1" dirty="0" smtClean="0"/>
            <a:t>Территориальные объединения организаций профсоюзов </a:t>
          </a:r>
          <a:r>
            <a:rPr lang="ru-RU" dirty="0" smtClean="0"/>
            <a:t>(79)</a:t>
          </a:r>
          <a:endParaRPr lang="ru-RU" dirty="0"/>
        </a:p>
      </dgm:t>
    </dgm:pt>
    <dgm:pt modelId="{2CBA4AC5-9036-4BD8-8D19-75E9A08361F0}" type="parTrans" cxnId="{572DF223-DDC6-41A5-A696-8CC5B044FFC5}">
      <dgm:prSet/>
      <dgm:spPr/>
      <dgm:t>
        <a:bodyPr/>
        <a:lstStyle/>
        <a:p>
          <a:endParaRPr lang="ru-RU"/>
        </a:p>
      </dgm:t>
    </dgm:pt>
    <dgm:pt modelId="{0A919869-40CA-42B2-88E5-E88EE4902E7C}" type="sibTrans" cxnId="{572DF223-DDC6-41A5-A696-8CC5B044FFC5}">
      <dgm:prSet/>
      <dgm:spPr/>
      <dgm:t>
        <a:bodyPr/>
        <a:lstStyle/>
        <a:p>
          <a:endParaRPr lang="ru-RU"/>
        </a:p>
      </dgm:t>
    </dgm:pt>
    <dgm:pt modelId="{68E5A6C6-AE1D-4110-BE06-77C8B0015CB2}" type="pres">
      <dgm:prSet presAssocID="{41CAF1CD-EEBA-4E20-93EB-3542FF2F6C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A75602-C645-4BF7-9187-78466857BC35}" type="pres">
      <dgm:prSet presAssocID="{32347A2F-3DD2-4114-B1C6-867407EDCB2D}" presName="hierRoot1" presStyleCnt="0"/>
      <dgm:spPr/>
    </dgm:pt>
    <dgm:pt modelId="{6FC154E9-559B-4F00-A379-C816A3C882E7}" type="pres">
      <dgm:prSet presAssocID="{32347A2F-3DD2-4114-B1C6-867407EDCB2D}" presName="composite" presStyleCnt="0"/>
      <dgm:spPr/>
    </dgm:pt>
    <dgm:pt modelId="{783D85B9-7A5C-430F-AD03-2358F2AB266B}" type="pres">
      <dgm:prSet presAssocID="{32347A2F-3DD2-4114-B1C6-867407EDCB2D}" presName="background" presStyleLbl="node0" presStyleIdx="0" presStyleCnt="1"/>
      <dgm:spPr/>
    </dgm:pt>
    <dgm:pt modelId="{CC067500-29FF-4874-AA1C-AE4981079D80}" type="pres">
      <dgm:prSet presAssocID="{32347A2F-3DD2-4114-B1C6-867407EDCB2D}" presName="text" presStyleLbl="fgAcc0" presStyleIdx="0" presStyleCnt="1" custScaleX="2228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A6ED47-0112-4EFD-9D5F-4D2F39BFB562}" type="pres">
      <dgm:prSet presAssocID="{32347A2F-3DD2-4114-B1C6-867407EDCB2D}" presName="hierChild2" presStyleCnt="0"/>
      <dgm:spPr/>
    </dgm:pt>
    <dgm:pt modelId="{50B3B3F4-6AEE-4929-A96B-38BD4E12A289}" type="pres">
      <dgm:prSet presAssocID="{0773F79A-1E94-4E10-88D9-EAAF4FB727DB}" presName="Name10" presStyleLbl="parChTrans1D2" presStyleIdx="0" presStyleCnt="1"/>
      <dgm:spPr/>
      <dgm:t>
        <a:bodyPr/>
        <a:lstStyle/>
        <a:p>
          <a:endParaRPr lang="ru-RU"/>
        </a:p>
      </dgm:t>
    </dgm:pt>
    <dgm:pt modelId="{36E6A3BB-0497-42B4-92BF-90D311411275}" type="pres">
      <dgm:prSet presAssocID="{009CE0B6-12DC-4241-A03C-1D1E382DD7C5}" presName="hierRoot2" presStyleCnt="0"/>
      <dgm:spPr/>
    </dgm:pt>
    <dgm:pt modelId="{3701BD6B-194F-4EC0-A1B4-98B4DE3D2B08}" type="pres">
      <dgm:prSet presAssocID="{009CE0B6-12DC-4241-A03C-1D1E382DD7C5}" presName="composite2" presStyleCnt="0"/>
      <dgm:spPr/>
    </dgm:pt>
    <dgm:pt modelId="{A1EE75C2-8136-4A3C-8307-A23DF6BFC24D}" type="pres">
      <dgm:prSet presAssocID="{009CE0B6-12DC-4241-A03C-1D1E382DD7C5}" presName="background2" presStyleLbl="node2" presStyleIdx="0" presStyleCnt="1"/>
      <dgm:spPr/>
    </dgm:pt>
    <dgm:pt modelId="{5A0EA19F-A947-45C2-AF01-74FF2CC31D33}" type="pres">
      <dgm:prSet presAssocID="{009CE0B6-12DC-4241-A03C-1D1E382DD7C5}" presName="text2" presStyleLbl="fgAcc2" presStyleIdx="0" presStyleCnt="1" custScaleX="2228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FE3408-C07F-4463-A059-D5A983BF1FF3}" type="pres">
      <dgm:prSet presAssocID="{009CE0B6-12DC-4241-A03C-1D1E382DD7C5}" presName="hierChild3" presStyleCnt="0"/>
      <dgm:spPr/>
    </dgm:pt>
    <dgm:pt modelId="{2BA53EC0-E619-4DF8-86A1-00F94D10F2EE}" type="pres">
      <dgm:prSet presAssocID="{2CBA4AC5-9036-4BD8-8D19-75E9A08361F0}" presName="Name17" presStyleLbl="parChTrans1D3" presStyleIdx="0" presStyleCnt="1"/>
      <dgm:spPr/>
      <dgm:t>
        <a:bodyPr/>
        <a:lstStyle/>
        <a:p>
          <a:endParaRPr lang="ru-RU"/>
        </a:p>
      </dgm:t>
    </dgm:pt>
    <dgm:pt modelId="{3338F907-902E-4F3C-95FA-C8884A0ECF97}" type="pres">
      <dgm:prSet presAssocID="{40A208A3-E4FE-44A6-B0FA-41CD79C7F6F6}" presName="hierRoot3" presStyleCnt="0"/>
      <dgm:spPr/>
    </dgm:pt>
    <dgm:pt modelId="{2473DC6E-0C33-4805-A6BD-B693831D866A}" type="pres">
      <dgm:prSet presAssocID="{40A208A3-E4FE-44A6-B0FA-41CD79C7F6F6}" presName="composite3" presStyleCnt="0"/>
      <dgm:spPr/>
    </dgm:pt>
    <dgm:pt modelId="{B7F0A330-582E-405E-90EC-C2BCBC36CFB1}" type="pres">
      <dgm:prSet presAssocID="{40A208A3-E4FE-44A6-B0FA-41CD79C7F6F6}" presName="background3" presStyleLbl="node3" presStyleIdx="0" presStyleCnt="1"/>
      <dgm:spPr/>
    </dgm:pt>
    <dgm:pt modelId="{514446C6-98C9-4FD6-AE72-F5065519754B}" type="pres">
      <dgm:prSet presAssocID="{40A208A3-E4FE-44A6-B0FA-41CD79C7F6F6}" presName="text3" presStyleLbl="fgAcc3" presStyleIdx="0" presStyleCnt="1" custScaleX="2294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D2B0C0-319D-42E1-B563-E558308AA976}" type="pres">
      <dgm:prSet presAssocID="{40A208A3-E4FE-44A6-B0FA-41CD79C7F6F6}" presName="hierChild4" presStyleCnt="0"/>
      <dgm:spPr/>
    </dgm:pt>
  </dgm:ptLst>
  <dgm:cxnLst>
    <dgm:cxn modelId="{B037C523-BDCC-4C30-AE79-A229C44E2EA7}" type="presOf" srcId="{32347A2F-3DD2-4114-B1C6-867407EDCB2D}" destId="{CC067500-29FF-4874-AA1C-AE4981079D80}" srcOrd="0" destOrd="0" presId="urn:microsoft.com/office/officeart/2005/8/layout/hierarchy1"/>
    <dgm:cxn modelId="{CF8C7602-E5B7-437A-9DB8-3B31F0E67B7D}" type="presOf" srcId="{40A208A3-E4FE-44A6-B0FA-41CD79C7F6F6}" destId="{514446C6-98C9-4FD6-AE72-F5065519754B}" srcOrd="0" destOrd="0" presId="urn:microsoft.com/office/officeart/2005/8/layout/hierarchy1"/>
    <dgm:cxn modelId="{4CE02C45-ED8D-4226-BDE5-9B63A8A3BE99}" type="presOf" srcId="{2CBA4AC5-9036-4BD8-8D19-75E9A08361F0}" destId="{2BA53EC0-E619-4DF8-86A1-00F94D10F2EE}" srcOrd="0" destOrd="0" presId="urn:microsoft.com/office/officeart/2005/8/layout/hierarchy1"/>
    <dgm:cxn modelId="{572DF223-DDC6-41A5-A696-8CC5B044FFC5}" srcId="{009CE0B6-12DC-4241-A03C-1D1E382DD7C5}" destId="{40A208A3-E4FE-44A6-B0FA-41CD79C7F6F6}" srcOrd="0" destOrd="0" parTransId="{2CBA4AC5-9036-4BD8-8D19-75E9A08361F0}" sibTransId="{0A919869-40CA-42B2-88E5-E88EE4902E7C}"/>
    <dgm:cxn modelId="{C2ABDFB5-F0B0-40DB-9140-82B8EA658A2E}" type="presOf" srcId="{0773F79A-1E94-4E10-88D9-EAAF4FB727DB}" destId="{50B3B3F4-6AEE-4929-A96B-38BD4E12A289}" srcOrd="0" destOrd="0" presId="urn:microsoft.com/office/officeart/2005/8/layout/hierarchy1"/>
    <dgm:cxn modelId="{522BFCCA-7BAA-457E-9508-32A2F61A61F8}" srcId="{41CAF1CD-EEBA-4E20-93EB-3542FF2F6C6E}" destId="{32347A2F-3DD2-4114-B1C6-867407EDCB2D}" srcOrd="0" destOrd="0" parTransId="{E84D5B62-FC6B-44B7-988C-60920FE9155B}" sibTransId="{B357F925-2230-4AB5-A1F0-B5C3FAC96A94}"/>
    <dgm:cxn modelId="{37612EB1-4354-445C-9E21-248476135FDD}" type="presOf" srcId="{41CAF1CD-EEBA-4E20-93EB-3542FF2F6C6E}" destId="{68E5A6C6-AE1D-4110-BE06-77C8B0015CB2}" srcOrd="0" destOrd="0" presId="urn:microsoft.com/office/officeart/2005/8/layout/hierarchy1"/>
    <dgm:cxn modelId="{FF7AAAFD-006A-4434-A9B3-3710DE9F18A4}" type="presOf" srcId="{009CE0B6-12DC-4241-A03C-1D1E382DD7C5}" destId="{5A0EA19F-A947-45C2-AF01-74FF2CC31D33}" srcOrd="0" destOrd="0" presId="urn:microsoft.com/office/officeart/2005/8/layout/hierarchy1"/>
    <dgm:cxn modelId="{289B2CAE-F6F1-45E7-A324-7B3CE3C33511}" srcId="{32347A2F-3DD2-4114-B1C6-867407EDCB2D}" destId="{009CE0B6-12DC-4241-A03C-1D1E382DD7C5}" srcOrd="0" destOrd="0" parTransId="{0773F79A-1E94-4E10-88D9-EAAF4FB727DB}" sibTransId="{C59F0137-B625-4C07-BB9C-25C07B34A1DB}"/>
    <dgm:cxn modelId="{9DB634D8-B94B-4652-86FC-18CB039186AF}" type="presParOf" srcId="{68E5A6C6-AE1D-4110-BE06-77C8B0015CB2}" destId="{FFA75602-C645-4BF7-9187-78466857BC35}" srcOrd="0" destOrd="0" presId="urn:microsoft.com/office/officeart/2005/8/layout/hierarchy1"/>
    <dgm:cxn modelId="{215E734D-4E5F-4C0C-AB69-DD1EF2A0A8F3}" type="presParOf" srcId="{FFA75602-C645-4BF7-9187-78466857BC35}" destId="{6FC154E9-559B-4F00-A379-C816A3C882E7}" srcOrd="0" destOrd="0" presId="urn:microsoft.com/office/officeart/2005/8/layout/hierarchy1"/>
    <dgm:cxn modelId="{2E09DD96-2312-4813-8480-E9ECAFB10211}" type="presParOf" srcId="{6FC154E9-559B-4F00-A379-C816A3C882E7}" destId="{783D85B9-7A5C-430F-AD03-2358F2AB266B}" srcOrd="0" destOrd="0" presId="urn:microsoft.com/office/officeart/2005/8/layout/hierarchy1"/>
    <dgm:cxn modelId="{59D90574-702D-4E2F-9896-EC0FAD011921}" type="presParOf" srcId="{6FC154E9-559B-4F00-A379-C816A3C882E7}" destId="{CC067500-29FF-4874-AA1C-AE4981079D80}" srcOrd="1" destOrd="0" presId="urn:microsoft.com/office/officeart/2005/8/layout/hierarchy1"/>
    <dgm:cxn modelId="{B73325DE-9D5E-47F8-A2D8-944D5F0C2DDA}" type="presParOf" srcId="{FFA75602-C645-4BF7-9187-78466857BC35}" destId="{22A6ED47-0112-4EFD-9D5F-4D2F39BFB562}" srcOrd="1" destOrd="0" presId="urn:microsoft.com/office/officeart/2005/8/layout/hierarchy1"/>
    <dgm:cxn modelId="{F4401D6D-29F2-452D-88C8-B9D90FDDAAFD}" type="presParOf" srcId="{22A6ED47-0112-4EFD-9D5F-4D2F39BFB562}" destId="{50B3B3F4-6AEE-4929-A96B-38BD4E12A289}" srcOrd="0" destOrd="0" presId="urn:microsoft.com/office/officeart/2005/8/layout/hierarchy1"/>
    <dgm:cxn modelId="{D99C23D9-74A2-417A-8229-08B1142DEC26}" type="presParOf" srcId="{22A6ED47-0112-4EFD-9D5F-4D2F39BFB562}" destId="{36E6A3BB-0497-42B4-92BF-90D311411275}" srcOrd="1" destOrd="0" presId="urn:microsoft.com/office/officeart/2005/8/layout/hierarchy1"/>
    <dgm:cxn modelId="{E4686FCD-85EE-4749-838F-6BCF140337CF}" type="presParOf" srcId="{36E6A3BB-0497-42B4-92BF-90D311411275}" destId="{3701BD6B-194F-4EC0-A1B4-98B4DE3D2B08}" srcOrd="0" destOrd="0" presId="urn:microsoft.com/office/officeart/2005/8/layout/hierarchy1"/>
    <dgm:cxn modelId="{95425F2A-B42F-4978-89CD-51F4C2A6C205}" type="presParOf" srcId="{3701BD6B-194F-4EC0-A1B4-98B4DE3D2B08}" destId="{A1EE75C2-8136-4A3C-8307-A23DF6BFC24D}" srcOrd="0" destOrd="0" presId="urn:microsoft.com/office/officeart/2005/8/layout/hierarchy1"/>
    <dgm:cxn modelId="{8AC3C8F8-06A2-4302-A471-CD7159756F9C}" type="presParOf" srcId="{3701BD6B-194F-4EC0-A1B4-98B4DE3D2B08}" destId="{5A0EA19F-A947-45C2-AF01-74FF2CC31D33}" srcOrd="1" destOrd="0" presId="urn:microsoft.com/office/officeart/2005/8/layout/hierarchy1"/>
    <dgm:cxn modelId="{E48D48B8-C1FC-408D-BA5F-E526939D2053}" type="presParOf" srcId="{36E6A3BB-0497-42B4-92BF-90D311411275}" destId="{2EFE3408-C07F-4463-A059-D5A983BF1FF3}" srcOrd="1" destOrd="0" presId="urn:microsoft.com/office/officeart/2005/8/layout/hierarchy1"/>
    <dgm:cxn modelId="{21F925DC-C9BC-490B-8178-84070FE9A1FC}" type="presParOf" srcId="{2EFE3408-C07F-4463-A059-D5A983BF1FF3}" destId="{2BA53EC0-E619-4DF8-86A1-00F94D10F2EE}" srcOrd="0" destOrd="0" presId="urn:microsoft.com/office/officeart/2005/8/layout/hierarchy1"/>
    <dgm:cxn modelId="{AC2D149E-6706-4691-80B9-349D388A1472}" type="presParOf" srcId="{2EFE3408-C07F-4463-A059-D5A983BF1FF3}" destId="{3338F907-902E-4F3C-95FA-C8884A0ECF97}" srcOrd="1" destOrd="0" presId="urn:microsoft.com/office/officeart/2005/8/layout/hierarchy1"/>
    <dgm:cxn modelId="{18219615-5D90-41E4-9A10-54DDAD2AC8A0}" type="presParOf" srcId="{3338F907-902E-4F3C-95FA-C8884A0ECF97}" destId="{2473DC6E-0C33-4805-A6BD-B693831D866A}" srcOrd="0" destOrd="0" presId="urn:microsoft.com/office/officeart/2005/8/layout/hierarchy1"/>
    <dgm:cxn modelId="{051A1044-04D8-4C3E-ACD3-D8B30F742E2A}" type="presParOf" srcId="{2473DC6E-0C33-4805-A6BD-B693831D866A}" destId="{B7F0A330-582E-405E-90EC-C2BCBC36CFB1}" srcOrd="0" destOrd="0" presId="urn:microsoft.com/office/officeart/2005/8/layout/hierarchy1"/>
    <dgm:cxn modelId="{FFB1B4E9-DB51-4CF4-900B-1225E77F7ADC}" type="presParOf" srcId="{2473DC6E-0C33-4805-A6BD-B693831D866A}" destId="{514446C6-98C9-4FD6-AE72-F5065519754B}" srcOrd="1" destOrd="0" presId="urn:microsoft.com/office/officeart/2005/8/layout/hierarchy1"/>
    <dgm:cxn modelId="{29EFEC8F-9AF6-4C3F-8C88-0726539DF6AB}" type="presParOf" srcId="{3338F907-902E-4F3C-95FA-C8884A0ECF97}" destId="{79D2B0C0-319D-42E1-B563-E558308AA9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6CCAFB-CD09-4A93-BA47-BD730855FB06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BD9C79B-0B90-49D3-BCB0-877CFB949449}">
      <dgm:prSet phldrT="[Текст]"/>
      <dgm:spPr/>
      <dgm:t>
        <a:bodyPr/>
        <a:lstStyle/>
        <a:p>
          <a:r>
            <a:rPr lang="ru-RU" b="1" dirty="0" smtClean="0"/>
            <a:t>Международные отраслевые объединения/профсоюзы</a:t>
          </a:r>
          <a:endParaRPr lang="ru-RU" dirty="0"/>
        </a:p>
      </dgm:t>
    </dgm:pt>
    <dgm:pt modelId="{548A0C39-197D-4CF4-B562-1455551FE0A2}" type="parTrans" cxnId="{0AC46079-AC61-49B3-8020-23987AB4F6C1}">
      <dgm:prSet/>
      <dgm:spPr/>
      <dgm:t>
        <a:bodyPr/>
        <a:lstStyle/>
        <a:p>
          <a:endParaRPr lang="ru-RU"/>
        </a:p>
      </dgm:t>
    </dgm:pt>
    <dgm:pt modelId="{71FBC323-91DD-4BFC-9E8E-29B8CBD36DA0}" type="sibTrans" cxnId="{0AC46079-AC61-49B3-8020-23987AB4F6C1}">
      <dgm:prSet/>
      <dgm:spPr/>
      <dgm:t>
        <a:bodyPr/>
        <a:lstStyle/>
        <a:p>
          <a:endParaRPr lang="ru-RU"/>
        </a:p>
      </dgm:t>
    </dgm:pt>
    <dgm:pt modelId="{D0442B4A-E68D-404F-98BE-751C46F36871}">
      <dgm:prSet phldrT="[Текст]"/>
      <dgm:spPr/>
      <dgm:t>
        <a:bodyPr/>
        <a:lstStyle/>
        <a:p>
          <a:r>
            <a:rPr lang="ru-RU" b="1" dirty="0" smtClean="0"/>
            <a:t>Международная Конфедерация профсоюзов работников водного транспорта (МКПРВТ</a:t>
          </a:r>
          <a:endParaRPr lang="ru-RU" dirty="0"/>
        </a:p>
      </dgm:t>
    </dgm:pt>
    <dgm:pt modelId="{F6AFB685-9952-4FA1-A2C2-829E13C45061}" type="parTrans" cxnId="{297C7AF0-3158-441C-B56E-0F45FC23BCB1}">
      <dgm:prSet/>
      <dgm:spPr/>
      <dgm:t>
        <a:bodyPr/>
        <a:lstStyle/>
        <a:p>
          <a:endParaRPr lang="ru-RU"/>
        </a:p>
      </dgm:t>
    </dgm:pt>
    <dgm:pt modelId="{F82A3961-C5CE-4605-A3A5-AEF7718BADE3}" type="sibTrans" cxnId="{297C7AF0-3158-441C-B56E-0F45FC23BCB1}">
      <dgm:prSet/>
      <dgm:spPr/>
      <dgm:t>
        <a:bodyPr/>
        <a:lstStyle/>
        <a:p>
          <a:endParaRPr lang="ru-RU"/>
        </a:p>
      </dgm:t>
    </dgm:pt>
    <dgm:pt modelId="{21D80BBB-41DD-40BE-8757-66F4E8853DC4}">
      <dgm:prSet phldrT="[Текст]"/>
      <dgm:spPr/>
      <dgm:t>
        <a:bodyPr/>
        <a:lstStyle/>
        <a:p>
          <a:r>
            <a:rPr lang="ru-RU" b="1" dirty="0" smtClean="0"/>
            <a:t>Международное объединение профсоюзов металлистов</a:t>
          </a:r>
          <a:endParaRPr lang="ru-RU" dirty="0"/>
        </a:p>
      </dgm:t>
    </dgm:pt>
    <dgm:pt modelId="{AE45B2CE-86B6-4E22-B0EC-ABA6AA4E9CE2}" type="parTrans" cxnId="{59F5DD49-FB2E-4FF4-9867-BDDE985C2F52}">
      <dgm:prSet/>
      <dgm:spPr/>
      <dgm:t>
        <a:bodyPr/>
        <a:lstStyle/>
        <a:p>
          <a:endParaRPr lang="ru-RU"/>
        </a:p>
      </dgm:t>
    </dgm:pt>
    <dgm:pt modelId="{FA35B4AC-00B5-45E8-AC87-1D4A80596309}" type="sibTrans" cxnId="{59F5DD49-FB2E-4FF4-9867-BDDE985C2F52}">
      <dgm:prSet/>
      <dgm:spPr/>
      <dgm:t>
        <a:bodyPr/>
        <a:lstStyle/>
        <a:p>
          <a:endParaRPr lang="ru-RU"/>
        </a:p>
      </dgm:t>
    </dgm:pt>
    <dgm:pt modelId="{BDFF1FB1-A9DE-48C9-89D9-E8A8C3A14288}">
      <dgm:prSet phldrT="[Текст]"/>
      <dgm:spPr/>
      <dgm:t>
        <a:bodyPr/>
        <a:lstStyle/>
        <a:p>
          <a:r>
            <a:rPr lang="ru-RU" b="1" dirty="0" smtClean="0"/>
            <a:t>Национальные отраслевые объединения/профсоюзы</a:t>
          </a:r>
          <a:endParaRPr lang="ru-RU" dirty="0"/>
        </a:p>
      </dgm:t>
    </dgm:pt>
    <dgm:pt modelId="{64130617-15FB-42CD-A581-6940947B4D8F}" type="parTrans" cxnId="{5CBAC8BC-7859-4577-B91E-C4BB7C91C4AF}">
      <dgm:prSet/>
      <dgm:spPr/>
      <dgm:t>
        <a:bodyPr/>
        <a:lstStyle/>
        <a:p>
          <a:endParaRPr lang="ru-RU"/>
        </a:p>
      </dgm:t>
    </dgm:pt>
    <dgm:pt modelId="{EC6522D7-965A-44C9-90D3-D29B26E43E32}" type="sibTrans" cxnId="{5CBAC8BC-7859-4577-B91E-C4BB7C91C4AF}">
      <dgm:prSet/>
      <dgm:spPr/>
      <dgm:t>
        <a:bodyPr/>
        <a:lstStyle/>
        <a:p>
          <a:endParaRPr lang="ru-RU"/>
        </a:p>
      </dgm:t>
    </dgm:pt>
    <dgm:pt modelId="{6ECEDA3E-7162-4A6D-B0FA-217C9E4F5393}">
      <dgm:prSet phldrT="[Текст]"/>
      <dgm:spPr/>
      <dgm:t>
        <a:bodyPr/>
        <a:lstStyle/>
        <a:p>
          <a:r>
            <a:rPr lang="ru-RU" b="1" dirty="0" smtClean="0"/>
            <a:t>Российский профессиональный союз моряков (РПСМ/SUR)</a:t>
          </a:r>
          <a:endParaRPr lang="ru-RU" dirty="0"/>
        </a:p>
      </dgm:t>
    </dgm:pt>
    <dgm:pt modelId="{A51278F4-1D99-4130-84C4-CAD8B9C23BFE}" type="parTrans" cxnId="{A743253F-7FD2-4564-B75A-56D58F794CCF}">
      <dgm:prSet/>
      <dgm:spPr/>
      <dgm:t>
        <a:bodyPr/>
        <a:lstStyle/>
        <a:p>
          <a:endParaRPr lang="ru-RU"/>
        </a:p>
      </dgm:t>
    </dgm:pt>
    <dgm:pt modelId="{EEA48F9F-2A6F-4A3C-86A9-501CF76B5132}" type="sibTrans" cxnId="{A743253F-7FD2-4564-B75A-56D58F794CCF}">
      <dgm:prSet/>
      <dgm:spPr/>
      <dgm:t>
        <a:bodyPr/>
        <a:lstStyle/>
        <a:p>
          <a:endParaRPr lang="ru-RU"/>
        </a:p>
      </dgm:t>
    </dgm:pt>
    <dgm:pt modelId="{27228B06-2C1A-4FAF-B5D4-F6317FE9E627}">
      <dgm:prSet phldrT="[Текст]"/>
      <dgm:spPr/>
      <dgm:t>
        <a:bodyPr/>
        <a:lstStyle/>
        <a:p>
          <a:r>
            <a:rPr lang="ru-RU" b="1" dirty="0" smtClean="0"/>
            <a:t>Российский профсоюз трудящихся авиационной промышленности</a:t>
          </a:r>
          <a:endParaRPr lang="ru-RU" dirty="0"/>
        </a:p>
      </dgm:t>
    </dgm:pt>
    <dgm:pt modelId="{5F87E35F-7B81-4B53-89B2-0BC07EE7B8B3}" type="parTrans" cxnId="{92E676DB-2BBD-4C61-90E1-C93DD0F046C2}">
      <dgm:prSet/>
      <dgm:spPr/>
      <dgm:t>
        <a:bodyPr/>
        <a:lstStyle/>
        <a:p>
          <a:endParaRPr lang="ru-RU"/>
        </a:p>
      </dgm:t>
    </dgm:pt>
    <dgm:pt modelId="{B51C7F17-5EE3-4E0F-9B9A-B43DFF60DD82}" type="sibTrans" cxnId="{92E676DB-2BBD-4C61-90E1-C93DD0F046C2}">
      <dgm:prSet/>
      <dgm:spPr/>
      <dgm:t>
        <a:bodyPr/>
        <a:lstStyle/>
        <a:p>
          <a:endParaRPr lang="ru-RU"/>
        </a:p>
      </dgm:t>
    </dgm:pt>
    <dgm:pt modelId="{7017203B-E97E-4A99-BD57-70DF2A1F4439}">
      <dgm:prSet phldrT="[Текст]"/>
      <dgm:spPr/>
      <dgm:t>
        <a:bodyPr/>
        <a:lstStyle/>
        <a:p>
          <a:r>
            <a:rPr lang="ru-RU" b="1" dirty="0" smtClean="0"/>
            <a:t>Межрегиональные объединения/профсоюзы</a:t>
          </a:r>
          <a:endParaRPr lang="ru-RU" dirty="0"/>
        </a:p>
      </dgm:t>
    </dgm:pt>
    <dgm:pt modelId="{54A74926-8749-4E76-AFD4-C693634E0658}" type="parTrans" cxnId="{3B1EBA6D-82F3-45BB-A9E5-D16D2C7AAC2A}">
      <dgm:prSet/>
      <dgm:spPr/>
      <dgm:t>
        <a:bodyPr/>
        <a:lstStyle/>
        <a:p>
          <a:endParaRPr lang="ru-RU"/>
        </a:p>
      </dgm:t>
    </dgm:pt>
    <dgm:pt modelId="{DAB6F847-90F4-4F7D-B378-BC19D35775B6}" type="sibTrans" cxnId="{3B1EBA6D-82F3-45BB-A9E5-D16D2C7AAC2A}">
      <dgm:prSet/>
      <dgm:spPr/>
      <dgm:t>
        <a:bodyPr/>
        <a:lstStyle/>
        <a:p>
          <a:endParaRPr lang="ru-RU"/>
        </a:p>
      </dgm:t>
    </dgm:pt>
    <dgm:pt modelId="{C857EAC8-E4DB-4B66-BDC5-C50DE68A2A88}">
      <dgm:prSet phldrT="[Текст]"/>
      <dgm:spPr/>
      <dgm:t>
        <a:bodyPr/>
        <a:lstStyle/>
        <a:p>
          <a:r>
            <a:rPr lang="ru-RU" b="1" dirty="0" smtClean="0"/>
            <a:t>Межрегиональный профсоюз железнодорожников</a:t>
          </a:r>
          <a:endParaRPr lang="ru-RU" dirty="0"/>
        </a:p>
      </dgm:t>
    </dgm:pt>
    <dgm:pt modelId="{35964B3D-BB30-4DBA-8E8B-303162A86B76}" type="parTrans" cxnId="{F6EF841E-532E-4FCD-B547-7581DF576577}">
      <dgm:prSet/>
      <dgm:spPr/>
      <dgm:t>
        <a:bodyPr/>
        <a:lstStyle/>
        <a:p>
          <a:endParaRPr lang="ru-RU"/>
        </a:p>
      </dgm:t>
    </dgm:pt>
    <dgm:pt modelId="{A9F092D1-075A-49BE-AB9A-BA071C9EF40C}" type="sibTrans" cxnId="{F6EF841E-532E-4FCD-B547-7581DF576577}">
      <dgm:prSet/>
      <dgm:spPr/>
      <dgm:t>
        <a:bodyPr/>
        <a:lstStyle/>
        <a:p>
          <a:endParaRPr lang="ru-RU"/>
        </a:p>
      </dgm:t>
    </dgm:pt>
    <dgm:pt modelId="{BCA74D95-E41D-494B-9249-FDAC4EA76F37}">
      <dgm:prSet phldrT="[Текст]"/>
      <dgm:spPr/>
      <dgm:t>
        <a:bodyPr/>
        <a:lstStyle/>
        <a:p>
          <a:r>
            <a:rPr lang="ru-RU" b="1" dirty="0" smtClean="0"/>
            <a:t>Межрегиональный независимый профессиональный союз актеров театра и кино</a:t>
          </a:r>
          <a:endParaRPr lang="ru-RU" dirty="0"/>
        </a:p>
      </dgm:t>
    </dgm:pt>
    <dgm:pt modelId="{E9453C21-A552-4515-95FB-044C1B44A103}" type="parTrans" cxnId="{0224A0C6-52CD-490D-9185-F79DD575CC5E}">
      <dgm:prSet/>
      <dgm:spPr/>
      <dgm:t>
        <a:bodyPr/>
        <a:lstStyle/>
        <a:p>
          <a:endParaRPr lang="ru-RU"/>
        </a:p>
      </dgm:t>
    </dgm:pt>
    <dgm:pt modelId="{B253D1E4-BB72-4002-B0CD-6913AAEDADAB}" type="sibTrans" cxnId="{0224A0C6-52CD-490D-9185-F79DD575CC5E}">
      <dgm:prSet/>
      <dgm:spPr/>
      <dgm:t>
        <a:bodyPr/>
        <a:lstStyle/>
        <a:p>
          <a:endParaRPr lang="ru-RU"/>
        </a:p>
      </dgm:t>
    </dgm:pt>
    <dgm:pt modelId="{A5778E40-8419-4113-9B8B-C39F193161EA}">
      <dgm:prSet/>
      <dgm:spPr/>
      <dgm:t>
        <a:bodyPr/>
        <a:lstStyle/>
        <a:p>
          <a:r>
            <a:rPr lang="ru-RU" b="1" dirty="0" smtClean="0"/>
            <a:t>Профсоюз адвокатов России</a:t>
          </a:r>
          <a:endParaRPr lang="ru-RU" b="1" dirty="0"/>
        </a:p>
      </dgm:t>
    </dgm:pt>
    <dgm:pt modelId="{6D6AC02B-052A-451B-942F-C0E2F5F6F8E2}" type="parTrans" cxnId="{40103D66-C47A-47A7-A672-4ED2C979B076}">
      <dgm:prSet/>
      <dgm:spPr/>
      <dgm:t>
        <a:bodyPr/>
        <a:lstStyle/>
        <a:p>
          <a:endParaRPr lang="ru-RU"/>
        </a:p>
      </dgm:t>
    </dgm:pt>
    <dgm:pt modelId="{F1AD3B6E-7B7C-459A-AF27-2C5301C06561}" type="sibTrans" cxnId="{40103D66-C47A-47A7-A672-4ED2C979B076}">
      <dgm:prSet/>
      <dgm:spPr/>
      <dgm:t>
        <a:bodyPr/>
        <a:lstStyle/>
        <a:p>
          <a:endParaRPr lang="ru-RU"/>
        </a:p>
      </dgm:t>
    </dgm:pt>
    <dgm:pt modelId="{46B10C2D-5587-45E0-8553-C62F142DA358}" type="pres">
      <dgm:prSet presAssocID="{296CCAFB-CD09-4A93-BA47-BD730855FB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FEFB05-3069-4F0D-8E38-9CE577DC95E1}" type="pres">
      <dgm:prSet presAssocID="{7017203B-E97E-4A99-BD57-70DF2A1F4439}" presName="boxAndChildren" presStyleCnt="0"/>
      <dgm:spPr/>
    </dgm:pt>
    <dgm:pt modelId="{9AE95A1A-1C5D-4593-A1C0-B901D8D60E71}" type="pres">
      <dgm:prSet presAssocID="{7017203B-E97E-4A99-BD57-70DF2A1F4439}" presName="parentTextBox" presStyleLbl="node1" presStyleIdx="0" presStyleCnt="3"/>
      <dgm:spPr/>
      <dgm:t>
        <a:bodyPr/>
        <a:lstStyle/>
        <a:p>
          <a:endParaRPr lang="ru-RU"/>
        </a:p>
      </dgm:t>
    </dgm:pt>
    <dgm:pt modelId="{10D99285-5529-4761-BC5F-518253E08BC8}" type="pres">
      <dgm:prSet presAssocID="{7017203B-E97E-4A99-BD57-70DF2A1F4439}" presName="entireBox" presStyleLbl="node1" presStyleIdx="0" presStyleCnt="3"/>
      <dgm:spPr/>
      <dgm:t>
        <a:bodyPr/>
        <a:lstStyle/>
        <a:p>
          <a:endParaRPr lang="ru-RU"/>
        </a:p>
      </dgm:t>
    </dgm:pt>
    <dgm:pt modelId="{100804E3-53E6-4129-A717-AC1E1B91D368}" type="pres">
      <dgm:prSet presAssocID="{7017203B-E97E-4A99-BD57-70DF2A1F4439}" presName="descendantBox" presStyleCnt="0"/>
      <dgm:spPr/>
    </dgm:pt>
    <dgm:pt modelId="{A750713D-C66A-4F32-8213-D2D2C6A0507D}" type="pres">
      <dgm:prSet presAssocID="{C857EAC8-E4DB-4B66-BDC5-C50DE68A2A88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5D118-11BB-46D5-91EE-5201EC354C1A}" type="pres">
      <dgm:prSet presAssocID="{BCA74D95-E41D-494B-9249-FDAC4EA76F37}" presName="childTextBox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84499-1090-4E78-AC15-027CB80B5733}" type="pres">
      <dgm:prSet presAssocID="{EC6522D7-965A-44C9-90D3-D29B26E43E32}" presName="sp" presStyleCnt="0"/>
      <dgm:spPr/>
    </dgm:pt>
    <dgm:pt modelId="{D88DB9B1-F2C7-4DBD-B845-C418217FA140}" type="pres">
      <dgm:prSet presAssocID="{BDFF1FB1-A9DE-48C9-89D9-E8A8C3A14288}" presName="arrowAndChildren" presStyleCnt="0"/>
      <dgm:spPr/>
    </dgm:pt>
    <dgm:pt modelId="{85A99BCB-FAD7-43E9-9E56-531BFE1E8926}" type="pres">
      <dgm:prSet presAssocID="{BDFF1FB1-A9DE-48C9-89D9-E8A8C3A14288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1C0279F3-98C1-4402-AD25-8C86F085C397}" type="pres">
      <dgm:prSet presAssocID="{BDFF1FB1-A9DE-48C9-89D9-E8A8C3A14288}" presName="arrow" presStyleLbl="node1" presStyleIdx="1" presStyleCnt="3"/>
      <dgm:spPr/>
      <dgm:t>
        <a:bodyPr/>
        <a:lstStyle/>
        <a:p>
          <a:endParaRPr lang="ru-RU"/>
        </a:p>
      </dgm:t>
    </dgm:pt>
    <dgm:pt modelId="{C07675D3-60DA-47A1-8D50-8D58490C30B5}" type="pres">
      <dgm:prSet presAssocID="{BDFF1FB1-A9DE-48C9-89D9-E8A8C3A14288}" presName="descendantArrow" presStyleCnt="0"/>
      <dgm:spPr/>
    </dgm:pt>
    <dgm:pt modelId="{3DDA633D-80FC-4003-B487-2EDC078C838A}" type="pres">
      <dgm:prSet presAssocID="{6ECEDA3E-7162-4A6D-B0FA-217C9E4F5393}" presName="childTextArrow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AAAB3-223B-46E8-A422-749D2E1072D0}" type="pres">
      <dgm:prSet presAssocID="{A5778E40-8419-4113-9B8B-C39F193161EA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A9CDC-A683-4E40-AA3B-341C48F8BCF9}" type="pres">
      <dgm:prSet presAssocID="{27228B06-2C1A-4FAF-B5D4-F6317FE9E627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2494F-0A14-49E3-B7A7-8684BC0500AB}" type="pres">
      <dgm:prSet presAssocID="{71FBC323-91DD-4BFC-9E8E-29B8CBD36DA0}" presName="sp" presStyleCnt="0"/>
      <dgm:spPr/>
    </dgm:pt>
    <dgm:pt modelId="{EC8995BC-2AFC-4374-B202-E059FBD3F951}" type="pres">
      <dgm:prSet presAssocID="{6BD9C79B-0B90-49D3-BCB0-877CFB949449}" presName="arrowAndChildren" presStyleCnt="0"/>
      <dgm:spPr/>
    </dgm:pt>
    <dgm:pt modelId="{1A50CBBD-E248-490F-B658-D5CA0446F3EB}" type="pres">
      <dgm:prSet presAssocID="{6BD9C79B-0B90-49D3-BCB0-877CFB94944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196A722-CD89-4D71-863A-1AC12F3343FC}" type="pres">
      <dgm:prSet presAssocID="{6BD9C79B-0B90-49D3-BCB0-877CFB949449}" presName="arrow" presStyleLbl="node1" presStyleIdx="2" presStyleCnt="3"/>
      <dgm:spPr/>
      <dgm:t>
        <a:bodyPr/>
        <a:lstStyle/>
        <a:p>
          <a:endParaRPr lang="ru-RU"/>
        </a:p>
      </dgm:t>
    </dgm:pt>
    <dgm:pt modelId="{811F3BE5-650E-4EAE-9980-DE8AC13004AE}" type="pres">
      <dgm:prSet presAssocID="{6BD9C79B-0B90-49D3-BCB0-877CFB949449}" presName="descendantArrow" presStyleCnt="0"/>
      <dgm:spPr/>
    </dgm:pt>
    <dgm:pt modelId="{8D0EC1A3-E1AC-48DD-B432-DBF8252F2527}" type="pres">
      <dgm:prSet presAssocID="{D0442B4A-E68D-404F-98BE-751C46F36871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C58CC-54D7-4B7E-92BF-A59AD94B4630}" type="pres">
      <dgm:prSet presAssocID="{21D80BBB-41DD-40BE-8757-66F4E8853DC4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EF841E-532E-4FCD-B547-7581DF576577}" srcId="{7017203B-E97E-4A99-BD57-70DF2A1F4439}" destId="{C857EAC8-E4DB-4B66-BDC5-C50DE68A2A88}" srcOrd="0" destOrd="0" parTransId="{35964B3D-BB30-4DBA-8E8B-303162A86B76}" sibTransId="{A9F092D1-075A-49BE-AB9A-BA071C9EF40C}"/>
    <dgm:cxn modelId="{40103D66-C47A-47A7-A672-4ED2C979B076}" srcId="{BDFF1FB1-A9DE-48C9-89D9-E8A8C3A14288}" destId="{A5778E40-8419-4113-9B8B-C39F193161EA}" srcOrd="1" destOrd="0" parTransId="{6D6AC02B-052A-451B-942F-C0E2F5F6F8E2}" sibTransId="{F1AD3B6E-7B7C-459A-AF27-2C5301C06561}"/>
    <dgm:cxn modelId="{214FE1BD-DDEA-4097-8ABA-F3180A0B0029}" type="presOf" srcId="{D0442B4A-E68D-404F-98BE-751C46F36871}" destId="{8D0EC1A3-E1AC-48DD-B432-DBF8252F2527}" srcOrd="0" destOrd="0" presId="urn:microsoft.com/office/officeart/2005/8/layout/process4"/>
    <dgm:cxn modelId="{0224A0C6-52CD-490D-9185-F79DD575CC5E}" srcId="{7017203B-E97E-4A99-BD57-70DF2A1F4439}" destId="{BCA74D95-E41D-494B-9249-FDAC4EA76F37}" srcOrd="1" destOrd="0" parTransId="{E9453C21-A552-4515-95FB-044C1B44A103}" sibTransId="{B253D1E4-BB72-4002-B0CD-6913AAEDADAB}"/>
    <dgm:cxn modelId="{9CE90219-3732-4D4D-823D-671AF8E24876}" type="presOf" srcId="{6ECEDA3E-7162-4A6D-B0FA-217C9E4F5393}" destId="{3DDA633D-80FC-4003-B487-2EDC078C838A}" srcOrd="0" destOrd="0" presId="urn:microsoft.com/office/officeart/2005/8/layout/process4"/>
    <dgm:cxn modelId="{11EFEE5C-4536-4840-AD42-9D6ECBAE50C3}" type="presOf" srcId="{C857EAC8-E4DB-4B66-BDC5-C50DE68A2A88}" destId="{A750713D-C66A-4F32-8213-D2D2C6A0507D}" srcOrd="0" destOrd="0" presId="urn:microsoft.com/office/officeart/2005/8/layout/process4"/>
    <dgm:cxn modelId="{F292DA76-5B96-4157-AAA2-6AA6305DCE2F}" type="presOf" srcId="{21D80BBB-41DD-40BE-8757-66F4E8853DC4}" destId="{0FAC58CC-54D7-4B7E-92BF-A59AD94B4630}" srcOrd="0" destOrd="0" presId="urn:microsoft.com/office/officeart/2005/8/layout/process4"/>
    <dgm:cxn modelId="{ED18927A-5787-4EC0-A4FB-8481BCEEEB82}" type="presOf" srcId="{6BD9C79B-0B90-49D3-BCB0-877CFB949449}" destId="{1A50CBBD-E248-490F-B658-D5CA0446F3EB}" srcOrd="0" destOrd="0" presId="urn:microsoft.com/office/officeart/2005/8/layout/process4"/>
    <dgm:cxn modelId="{7EF3A97E-6323-43B0-B03C-A957E6396D78}" type="presOf" srcId="{BCA74D95-E41D-494B-9249-FDAC4EA76F37}" destId="{4BE5D118-11BB-46D5-91EE-5201EC354C1A}" srcOrd="0" destOrd="0" presId="urn:microsoft.com/office/officeart/2005/8/layout/process4"/>
    <dgm:cxn modelId="{5CBAC8BC-7859-4577-B91E-C4BB7C91C4AF}" srcId="{296CCAFB-CD09-4A93-BA47-BD730855FB06}" destId="{BDFF1FB1-A9DE-48C9-89D9-E8A8C3A14288}" srcOrd="1" destOrd="0" parTransId="{64130617-15FB-42CD-A581-6940947B4D8F}" sibTransId="{EC6522D7-965A-44C9-90D3-D29B26E43E32}"/>
    <dgm:cxn modelId="{1CFD6FB3-45E9-4B68-A663-371CEE1D9CE9}" type="presOf" srcId="{27228B06-2C1A-4FAF-B5D4-F6317FE9E627}" destId="{354A9CDC-A683-4E40-AA3B-341C48F8BCF9}" srcOrd="0" destOrd="0" presId="urn:microsoft.com/office/officeart/2005/8/layout/process4"/>
    <dgm:cxn modelId="{7B7CCE0C-AD20-4F37-8EAA-8BADAC954FC3}" type="presOf" srcId="{7017203B-E97E-4A99-BD57-70DF2A1F4439}" destId="{10D99285-5529-4761-BC5F-518253E08BC8}" srcOrd="1" destOrd="0" presId="urn:microsoft.com/office/officeart/2005/8/layout/process4"/>
    <dgm:cxn modelId="{ECCC2C91-8CB8-493D-99C6-17DEC9A39F4A}" type="presOf" srcId="{296CCAFB-CD09-4A93-BA47-BD730855FB06}" destId="{46B10C2D-5587-45E0-8553-C62F142DA358}" srcOrd="0" destOrd="0" presId="urn:microsoft.com/office/officeart/2005/8/layout/process4"/>
    <dgm:cxn modelId="{30E33B55-C7A5-4D52-8354-08AC96B46CF3}" type="presOf" srcId="{7017203B-E97E-4A99-BD57-70DF2A1F4439}" destId="{9AE95A1A-1C5D-4593-A1C0-B901D8D60E71}" srcOrd="0" destOrd="0" presId="urn:microsoft.com/office/officeart/2005/8/layout/process4"/>
    <dgm:cxn modelId="{72D9AC69-83BE-47A1-814A-0CA52145F0FA}" type="presOf" srcId="{6BD9C79B-0B90-49D3-BCB0-877CFB949449}" destId="{A196A722-CD89-4D71-863A-1AC12F3343FC}" srcOrd="1" destOrd="0" presId="urn:microsoft.com/office/officeart/2005/8/layout/process4"/>
    <dgm:cxn modelId="{59F5DD49-FB2E-4FF4-9867-BDDE985C2F52}" srcId="{6BD9C79B-0B90-49D3-BCB0-877CFB949449}" destId="{21D80BBB-41DD-40BE-8757-66F4E8853DC4}" srcOrd="1" destOrd="0" parTransId="{AE45B2CE-86B6-4E22-B0EC-ABA6AA4E9CE2}" sibTransId="{FA35B4AC-00B5-45E8-AC87-1D4A80596309}"/>
    <dgm:cxn modelId="{3B1EBA6D-82F3-45BB-A9E5-D16D2C7AAC2A}" srcId="{296CCAFB-CD09-4A93-BA47-BD730855FB06}" destId="{7017203B-E97E-4A99-BD57-70DF2A1F4439}" srcOrd="2" destOrd="0" parTransId="{54A74926-8749-4E76-AFD4-C693634E0658}" sibTransId="{DAB6F847-90F4-4F7D-B378-BC19D35775B6}"/>
    <dgm:cxn modelId="{0AC46079-AC61-49B3-8020-23987AB4F6C1}" srcId="{296CCAFB-CD09-4A93-BA47-BD730855FB06}" destId="{6BD9C79B-0B90-49D3-BCB0-877CFB949449}" srcOrd="0" destOrd="0" parTransId="{548A0C39-197D-4CF4-B562-1455551FE0A2}" sibTransId="{71FBC323-91DD-4BFC-9E8E-29B8CBD36DA0}"/>
    <dgm:cxn modelId="{2A1384AB-9325-4E1F-B24D-12302AFF6D80}" type="presOf" srcId="{BDFF1FB1-A9DE-48C9-89D9-E8A8C3A14288}" destId="{85A99BCB-FAD7-43E9-9E56-531BFE1E8926}" srcOrd="0" destOrd="0" presId="urn:microsoft.com/office/officeart/2005/8/layout/process4"/>
    <dgm:cxn modelId="{297C7AF0-3158-441C-B56E-0F45FC23BCB1}" srcId="{6BD9C79B-0B90-49D3-BCB0-877CFB949449}" destId="{D0442B4A-E68D-404F-98BE-751C46F36871}" srcOrd="0" destOrd="0" parTransId="{F6AFB685-9952-4FA1-A2C2-829E13C45061}" sibTransId="{F82A3961-C5CE-4605-A3A5-AEF7718BADE3}"/>
    <dgm:cxn modelId="{92E676DB-2BBD-4C61-90E1-C93DD0F046C2}" srcId="{BDFF1FB1-A9DE-48C9-89D9-E8A8C3A14288}" destId="{27228B06-2C1A-4FAF-B5D4-F6317FE9E627}" srcOrd="2" destOrd="0" parTransId="{5F87E35F-7B81-4B53-89B2-0BC07EE7B8B3}" sibTransId="{B51C7F17-5EE3-4E0F-9B9A-B43DFF60DD82}"/>
    <dgm:cxn modelId="{39D32415-42AC-47EE-9C5F-5B822D0CCC9A}" type="presOf" srcId="{A5778E40-8419-4113-9B8B-C39F193161EA}" destId="{016AAAB3-223B-46E8-A422-749D2E1072D0}" srcOrd="0" destOrd="0" presId="urn:microsoft.com/office/officeart/2005/8/layout/process4"/>
    <dgm:cxn modelId="{581D3F14-31E0-4FDE-85BA-7D92E483BE99}" type="presOf" srcId="{BDFF1FB1-A9DE-48C9-89D9-E8A8C3A14288}" destId="{1C0279F3-98C1-4402-AD25-8C86F085C397}" srcOrd="1" destOrd="0" presId="urn:microsoft.com/office/officeart/2005/8/layout/process4"/>
    <dgm:cxn modelId="{A743253F-7FD2-4564-B75A-56D58F794CCF}" srcId="{BDFF1FB1-A9DE-48C9-89D9-E8A8C3A14288}" destId="{6ECEDA3E-7162-4A6D-B0FA-217C9E4F5393}" srcOrd="0" destOrd="0" parTransId="{A51278F4-1D99-4130-84C4-CAD8B9C23BFE}" sibTransId="{EEA48F9F-2A6F-4A3C-86A9-501CF76B5132}"/>
    <dgm:cxn modelId="{E5C90E5F-0BD6-4214-B599-4DBA65BA3A86}" type="presParOf" srcId="{46B10C2D-5587-45E0-8553-C62F142DA358}" destId="{BAFEFB05-3069-4F0D-8E38-9CE577DC95E1}" srcOrd="0" destOrd="0" presId="urn:microsoft.com/office/officeart/2005/8/layout/process4"/>
    <dgm:cxn modelId="{47EC09E6-F0D9-4F2B-9A2B-F16D38A104D6}" type="presParOf" srcId="{BAFEFB05-3069-4F0D-8E38-9CE577DC95E1}" destId="{9AE95A1A-1C5D-4593-A1C0-B901D8D60E71}" srcOrd="0" destOrd="0" presId="urn:microsoft.com/office/officeart/2005/8/layout/process4"/>
    <dgm:cxn modelId="{E522E901-10FE-4CD1-80D2-81E7DEA5B730}" type="presParOf" srcId="{BAFEFB05-3069-4F0D-8E38-9CE577DC95E1}" destId="{10D99285-5529-4761-BC5F-518253E08BC8}" srcOrd="1" destOrd="0" presId="urn:microsoft.com/office/officeart/2005/8/layout/process4"/>
    <dgm:cxn modelId="{851EA144-42E0-40EB-BEF6-A6A0F1C713E0}" type="presParOf" srcId="{BAFEFB05-3069-4F0D-8E38-9CE577DC95E1}" destId="{100804E3-53E6-4129-A717-AC1E1B91D368}" srcOrd="2" destOrd="0" presId="urn:microsoft.com/office/officeart/2005/8/layout/process4"/>
    <dgm:cxn modelId="{BD40A589-AB31-4539-85D6-27AEC792F2EF}" type="presParOf" srcId="{100804E3-53E6-4129-A717-AC1E1B91D368}" destId="{A750713D-C66A-4F32-8213-D2D2C6A0507D}" srcOrd="0" destOrd="0" presId="urn:microsoft.com/office/officeart/2005/8/layout/process4"/>
    <dgm:cxn modelId="{5D267438-4199-409D-8C4D-72FFB8F4E3DC}" type="presParOf" srcId="{100804E3-53E6-4129-A717-AC1E1B91D368}" destId="{4BE5D118-11BB-46D5-91EE-5201EC354C1A}" srcOrd="1" destOrd="0" presId="urn:microsoft.com/office/officeart/2005/8/layout/process4"/>
    <dgm:cxn modelId="{4F103245-B567-487E-B49C-48D4A99C3A6B}" type="presParOf" srcId="{46B10C2D-5587-45E0-8553-C62F142DA358}" destId="{1AA84499-1090-4E78-AC15-027CB80B5733}" srcOrd="1" destOrd="0" presId="urn:microsoft.com/office/officeart/2005/8/layout/process4"/>
    <dgm:cxn modelId="{9EF00003-2C8C-42F9-87A6-33E5E636FB79}" type="presParOf" srcId="{46B10C2D-5587-45E0-8553-C62F142DA358}" destId="{D88DB9B1-F2C7-4DBD-B845-C418217FA140}" srcOrd="2" destOrd="0" presId="urn:microsoft.com/office/officeart/2005/8/layout/process4"/>
    <dgm:cxn modelId="{8DBD0B8A-0BAA-47A0-ACEA-93E957B58781}" type="presParOf" srcId="{D88DB9B1-F2C7-4DBD-B845-C418217FA140}" destId="{85A99BCB-FAD7-43E9-9E56-531BFE1E8926}" srcOrd="0" destOrd="0" presId="urn:microsoft.com/office/officeart/2005/8/layout/process4"/>
    <dgm:cxn modelId="{57DA6F40-FB44-4FA6-95F3-67CCA27CCD17}" type="presParOf" srcId="{D88DB9B1-F2C7-4DBD-B845-C418217FA140}" destId="{1C0279F3-98C1-4402-AD25-8C86F085C397}" srcOrd="1" destOrd="0" presId="urn:microsoft.com/office/officeart/2005/8/layout/process4"/>
    <dgm:cxn modelId="{719C2424-B4CC-4870-A2D1-1E50B9C3E373}" type="presParOf" srcId="{D88DB9B1-F2C7-4DBD-B845-C418217FA140}" destId="{C07675D3-60DA-47A1-8D50-8D58490C30B5}" srcOrd="2" destOrd="0" presId="urn:microsoft.com/office/officeart/2005/8/layout/process4"/>
    <dgm:cxn modelId="{F5928D2B-31D2-48ED-AD03-79A08E71E3A5}" type="presParOf" srcId="{C07675D3-60DA-47A1-8D50-8D58490C30B5}" destId="{3DDA633D-80FC-4003-B487-2EDC078C838A}" srcOrd="0" destOrd="0" presId="urn:microsoft.com/office/officeart/2005/8/layout/process4"/>
    <dgm:cxn modelId="{893A0455-FD87-4F6B-AB2F-14848EA02D24}" type="presParOf" srcId="{C07675D3-60DA-47A1-8D50-8D58490C30B5}" destId="{016AAAB3-223B-46E8-A422-749D2E1072D0}" srcOrd="1" destOrd="0" presId="urn:microsoft.com/office/officeart/2005/8/layout/process4"/>
    <dgm:cxn modelId="{9E576DB9-28E7-49AA-8842-B473D5440CCB}" type="presParOf" srcId="{C07675D3-60DA-47A1-8D50-8D58490C30B5}" destId="{354A9CDC-A683-4E40-AA3B-341C48F8BCF9}" srcOrd="2" destOrd="0" presId="urn:microsoft.com/office/officeart/2005/8/layout/process4"/>
    <dgm:cxn modelId="{ADF5B3E4-D163-4C5E-BC11-AF1E9F54B59F}" type="presParOf" srcId="{46B10C2D-5587-45E0-8553-C62F142DA358}" destId="{5892494F-0A14-49E3-B7A7-8684BC0500AB}" srcOrd="3" destOrd="0" presId="urn:microsoft.com/office/officeart/2005/8/layout/process4"/>
    <dgm:cxn modelId="{D83BF978-172B-425D-AD5C-16AC141F71B8}" type="presParOf" srcId="{46B10C2D-5587-45E0-8553-C62F142DA358}" destId="{EC8995BC-2AFC-4374-B202-E059FBD3F951}" srcOrd="4" destOrd="0" presId="urn:microsoft.com/office/officeart/2005/8/layout/process4"/>
    <dgm:cxn modelId="{157CD5A1-396A-4903-BB86-B23D59DA5C05}" type="presParOf" srcId="{EC8995BC-2AFC-4374-B202-E059FBD3F951}" destId="{1A50CBBD-E248-490F-B658-D5CA0446F3EB}" srcOrd="0" destOrd="0" presId="urn:microsoft.com/office/officeart/2005/8/layout/process4"/>
    <dgm:cxn modelId="{65F23AC9-543A-4A63-A10F-29B09230E603}" type="presParOf" srcId="{EC8995BC-2AFC-4374-B202-E059FBD3F951}" destId="{A196A722-CD89-4D71-863A-1AC12F3343FC}" srcOrd="1" destOrd="0" presId="urn:microsoft.com/office/officeart/2005/8/layout/process4"/>
    <dgm:cxn modelId="{BD0BCF8A-A8FF-4E15-A7C5-3E636AD4F9DF}" type="presParOf" srcId="{EC8995BC-2AFC-4374-B202-E059FBD3F951}" destId="{811F3BE5-650E-4EAE-9980-DE8AC13004AE}" srcOrd="2" destOrd="0" presId="urn:microsoft.com/office/officeart/2005/8/layout/process4"/>
    <dgm:cxn modelId="{655EB26F-E685-4D45-91BE-1BAA8684C4CB}" type="presParOf" srcId="{811F3BE5-650E-4EAE-9980-DE8AC13004AE}" destId="{8D0EC1A3-E1AC-48DD-B432-DBF8252F2527}" srcOrd="0" destOrd="0" presId="urn:microsoft.com/office/officeart/2005/8/layout/process4"/>
    <dgm:cxn modelId="{8C5017E7-3C83-4C92-9A01-6F533A000E6D}" type="presParOf" srcId="{811F3BE5-650E-4EAE-9980-DE8AC13004AE}" destId="{0FAC58CC-54D7-4B7E-92BF-A59AD94B463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CD396E-D878-4B0A-AFF3-6B4ABF71764E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E976564-E41F-4DCB-B55C-305615A2775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Функции профсоюзов</a:t>
          </a:r>
          <a:endParaRPr lang="ru-RU" b="1" dirty="0">
            <a:solidFill>
              <a:schemeClr val="tx1"/>
            </a:solidFill>
          </a:endParaRPr>
        </a:p>
      </dgm:t>
    </dgm:pt>
    <dgm:pt modelId="{E78DC016-4A16-4233-928D-D35AF85595A6}" type="parTrans" cxnId="{F383ABA3-8FB0-49C6-9B55-9546AE074AD4}">
      <dgm:prSet/>
      <dgm:spPr/>
      <dgm:t>
        <a:bodyPr/>
        <a:lstStyle/>
        <a:p>
          <a:endParaRPr lang="ru-RU"/>
        </a:p>
      </dgm:t>
    </dgm:pt>
    <dgm:pt modelId="{B8AD9A46-B0F2-4BD2-8402-A78FC66FAB89}" type="sibTrans" cxnId="{F383ABA3-8FB0-49C6-9B55-9546AE074AD4}">
      <dgm:prSet/>
      <dgm:spPr/>
      <dgm:t>
        <a:bodyPr/>
        <a:lstStyle/>
        <a:p>
          <a:endParaRPr lang="ru-RU"/>
        </a:p>
      </dgm:t>
    </dgm:pt>
    <dgm:pt modelId="{01E66A0E-9602-4315-8177-D3B6553B1A76}">
      <dgm:prSet phldrT="[Текст]"/>
      <dgm:spPr/>
      <dgm:t>
        <a:bodyPr/>
        <a:lstStyle/>
        <a:p>
          <a:r>
            <a:rPr lang="ru-RU" dirty="0" smtClean="0"/>
            <a:t>Защитная</a:t>
          </a:r>
          <a:endParaRPr lang="ru-RU" dirty="0"/>
        </a:p>
      </dgm:t>
    </dgm:pt>
    <dgm:pt modelId="{2121C065-7FD8-4411-A04B-F450C003215D}" type="parTrans" cxnId="{9A2419B7-3EFF-413F-8DB0-CD3DF39E6024}">
      <dgm:prSet/>
      <dgm:spPr/>
      <dgm:t>
        <a:bodyPr/>
        <a:lstStyle/>
        <a:p>
          <a:endParaRPr lang="ru-RU"/>
        </a:p>
      </dgm:t>
    </dgm:pt>
    <dgm:pt modelId="{A6D850E2-4C7E-42F1-A2AD-B6C54A2D2085}" type="sibTrans" cxnId="{9A2419B7-3EFF-413F-8DB0-CD3DF39E6024}">
      <dgm:prSet/>
      <dgm:spPr/>
      <dgm:t>
        <a:bodyPr/>
        <a:lstStyle/>
        <a:p>
          <a:endParaRPr lang="ru-RU"/>
        </a:p>
      </dgm:t>
    </dgm:pt>
    <dgm:pt modelId="{42C42B54-E0B6-4890-AB1A-DFD7BDAC26BB}">
      <dgm:prSet phldrT="[Текст]"/>
      <dgm:spPr/>
      <dgm:t>
        <a:bodyPr/>
        <a:lstStyle/>
        <a:p>
          <a:r>
            <a:rPr lang="ru-RU" b="1" dirty="0" smtClean="0"/>
            <a:t>Политическую</a:t>
          </a:r>
          <a:endParaRPr lang="ru-RU" b="1" dirty="0"/>
        </a:p>
      </dgm:t>
    </dgm:pt>
    <dgm:pt modelId="{6C654DED-5650-4FE7-AB14-46D884E0B2E9}" type="parTrans" cxnId="{EC224513-3C72-4FE8-A476-0A552108A89E}">
      <dgm:prSet/>
      <dgm:spPr/>
      <dgm:t>
        <a:bodyPr/>
        <a:lstStyle/>
        <a:p>
          <a:endParaRPr lang="ru-RU"/>
        </a:p>
      </dgm:t>
    </dgm:pt>
    <dgm:pt modelId="{D5A8192F-7DB9-4DF4-BC65-6A6EBD9F6EED}" type="sibTrans" cxnId="{EC224513-3C72-4FE8-A476-0A552108A89E}">
      <dgm:prSet/>
      <dgm:spPr/>
      <dgm:t>
        <a:bodyPr/>
        <a:lstStyle/>
        <a:p>
          <a:endParaRPr lang="ru-RU"/>
        </a:p>
      </dgm:t>
    </dgm:pt>
    <dgm:pt modelId="{00CEA7A5-25AD-4265-9C36-F972DB0011FB}">
      <dgm:prSet/>
      <dgm:spPr/>
      <dgm:t>
        <a:bodyPr/>
        <a:lstStyle/>
        <a:p>
          <a:r>
            <a:rPr lang="ru-RU" smtClean="0"/>
            <a:t>представительства интересов работников. </a:t>
          </a:r>
          <a:endParaRPr lang="ru-RU"/>
        </a:p>
      </dgm:t>
    </dgm:pt>
    <dgm:pt modelId="{2A712E43-CCE3-4B52-9FE4-A4CFF1F40D63}" type="parTrans" cxnId="{3D25C20A-8EA2-44E3-8E67-3D3B18AF5A69}">
      <dgm:prSet/>
      <dgm:spPr/>
      <dgm:t>
        <a:bodyPr/>
        <a:lstStyle/>
        <a:p>
          <a:endParaRPr lang="ru-RU"/>
        </a:p>
      </dgm:t>
    </dgm:pt>
    <dgm:pt modelId="{516C9D90-9238-41F8-B82B-10C32BACDEC8}" type="sibTrans" cxnId="{3D25C20A-8EA2-44E3-8E67-3D3B18AF5A69}">
      <dgm:prSet/>
      <dgm:spPr/>
      <dgm:t>
        <a:bodyPr/>
        <a:lstStyle/>
        <a:p>
          <a:endParaRPr lang="ru-RU"/>
        </a:p>
      </dgm:t>
    </dgm:pt>
    <dgm:pt modelId="{FDCC494A-548F-44C7-A8DB-F550D165D8F7}">
      <dgm:prSet/>
      <dgm:spPr/>
      <dgm:t>
        <a:bodyPr/>
        <a:lstStyle/>
        <a:p>
          <a:r>
            <a:rPr lang="ru-RU" b="1" dirty="0" smtClean="0"/>
            <a:t>культурно-воспитательную  </a:t>
          </a:r>
          <a:endParaRPr lang="ru-RU" b="1" dirty="0"/>
        </a:p>
      </dgm:t>
    </dgm:pt>
    <dgm:pt modelId="{EFDDC97E-EB5D-4A0C-84BE-23269EC00519}" type="parTrans" cxnId="{901E267D-21BE-48D1-87C8-0887FCC9FE53}">
      <dgm:prSet/>
      <dgm:spPr/>
      <dgm:t>
        <a:bodyPr/>
        <a:lstStyle/>
        <a:p>
          <a:endParaRPr lang="ru-RU"/>
        </a:p>
      </dgm:t>
    </dgm:pt>
    <dgm:pt modelId="{4A3094EB-3F6A-4C36-B600-1AE8C27C81A0}" type="sibTrans" cxnId="{901E267D-21BE-48D1-87C8-0887FCC9FE53}">
      <dgm:prSet/>
      <dgm:spPr/>
      <dgm:t>
        <a:bodyPr/>
        <a:lstStyle/>
        <a:p>
          <a:endParaRPr lang="ru-RU"/>
        </a:p>
      </dgm:t>
    </dgm:pt>
    <dgm:pt modelId="{F77B7D0E-7415-4720-AA80-8802DEF046E8}" type="pres">
      <dgm:prSet presAssocID="{CECD396E-D878-4B0A-AFF3-6B4ABF71764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94F74EE-BB3C-494A-BF6A-5ADC29DC834C}" type="pres">
      <dgm:prSet presAssocID="{2E976564-E41F-4DCB-B55C-305615A27752}" presName="singleCycle" presStyleCnt="0"/>
      <dgm:spPr/>
    </dgm:pt>
    <dgm:pt modelId="{C63A7416-8665-460A-AAAE-63FF7952E750}" type="pres">
      <dgm:prSet presAssocID="{2E976564-E41F-4DCB-B55C-305615A27752}" presName="singleCenter" presStyleLbl="node1" presStyleIdx="0" presStyleCnt="5" custScaleX="15641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0D4C41B7-A7DD-4A0E-8A70-12F5E78F6785}" type="pres">
      <dgm:prSet presAssocID="{2121C065-7FD8-4411-A04B-F450C003215D}" presName="Name56" presStyleLbl="parChTrans1D2" presStyleIdx="0" presStyleCnt="4"/>
      <dgm:spPr/>
    </dgm:pt>
    <dgm:pt modelId="{E890009E-D647-4B99-B9B3-5BA81BB405A2}" type="pres">
      <dgm:prSet presAssocID="{01E66A0E-9602-4315-8177-D3B6553B1A76}" presName="text0" presStyleLbl="node1" presStyleIdx="1" presStyleCnt="5" custScaleX="212983">
        <dgm:presLayoutVars>
          <dgm:bulletEnabled val="1"/>
        </dgm:presLayoutVars>
      </dgm:prSet>
      <dgm:spPr/>
    </dgm:pt>
    <dgm:pt modelId="{CA1272B1-B664-40A6-8ADD-E8E988A9DF05}" type="pres">
      <dgm:prSet presAssocID="{6C654DED-5650-4FE7-AB14-46D884E0B2E9}" presName="Name56" presStyleLbl="parChTrans1D2" presStyleIdx="1" presStyleCnt="4"/>
      <dgm:spPr/>
    </dgm:pt>
    <dgm:pt modelId="{EB3B9722-3288-4029-8AF1-4BD94F255F32}" type="pres">
      <dgm:prSet presAssocID="{42C42B54-E0B6-4890-AB1A-DFD7BDAC26BB}" presName="text0" presStyleLbl="node1" presStyleIdx="2" presStyleCnt="5" custScaleX="184184" custRadScaleRad="133227" custRadScaleInc="-1728">
        <dgm:presLayoutVars>
          <dgm:bulletEnabled val="1"/>
        </dgm:presLayoutVars>
      </dgm:prSet>
      <dgm:spPr/>
    </dgm:pt>
    <dgm:pt modelId="{6A84C325-D4E3-4628-A32E-369AC8CBD78D}" type="pres">
      <dgm:prSet presAssocID="{EFDDC97E-EB5D-4A0C-84BE-23269EC00519}" presName="Name56" presStyleLbl="parChTrans1D2" presStyleIdx="2" presStyleCnt="4"/>
      <dgm:spPr/>
    </dgm:pt>
    <dgm:pt modelId="{31D33B21-3FF2-4F27-BBA5-804AD5737961}" type="pres">
      <dgm:prSet presAssocID="{FDCC494A-548F-44C7-A8DB-F550D165D8F7}" presName="text0" presStyleLbl="node1" presStyleIdx="3" presStyleCnt="5" custScaleX="400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0215E-1E0F-43F7-88F7-950E2350423E}" type="pres">
      <dgm:prSet presAssocID="{2A712E43-CCE3-4B52-9FE4-A4CFF1F40D63}" presName="Name56" presStyleLbl="parChTrans1D2" presStyleIdx="3" presStyleCnt="4"/>
      <dgm:spPr/>
    </dgm:pt>
    <dgm:pt modelId="{883E8688-4781-4826-9B95-9B6A9325CDEB}" type="pres">
      <dgm:prSet presAssocID="{00CEA7A5-25AD-4265-9C36-F972DB0011FB}" presName="text0" presStyleLbl="node1" presStyleIdx="4" presStyleCnt="5" custScaleX="226350" custRadScaleRad="133446" custRadScaleInc="1725">
        <dgm:presLayoutVars>
          <dgm:bulletEnabled val="1"/>
        </dgm:presLayoutVars>
      </dgm:prSet>
      <dgm:spPr/>
    </dgm:pt>
  </dgm:ptLst>
  <dgm:cxnLst>
    <dgm:cxn modelId="{9A2419B7-3EFF-413F-8DB0-CD3DF39E6024}" srcId="{2E976564-E41F-4DCB-B55C-305615A27752}" destId="{01E66A0E-9602-4315-8177-D3B6553B1A76}" srcOrd="0" destOrd="0" parTransId="{2121C065-7FD8-4411-A04B-F450C003215D}" sibTransId="{A6D850E2-4C7E-42F1-A2AD-B6C54A2D2085}"/>
    <dgm:cxn modelId="{F06A4352-4DE1-4870-8EDE-A3B8AB269E8C}" type="presOf" srcId="{FDCC494A-548F-44C7-A8DB-F550D165D8F7}" destId="{31D33B21-3FF2-4F27-BBA5-804AD5737961}" srcOrd="0" destOrd="0" presId="urn:microsoft.com/office/officeart/2008/layout/RadialCluster"/>
    <dgm:cxn modelId="{901E267D-21BE-48D1-87C8-0887FCC9FE53}" srcId="{2E976564-E41F-4DCB-B55C-305615A27752}" destId="{FDCC494A-548F-44C7-A8DB-F550D165D8F7}" srcOrd="2" destOrd="0" parTransId="{EFDDC97E-EB5D-4A0C-84BE-23269EC00519}" sibTransId="{4A3094EB-3F6A-4C36-B600-1AE8C27C81A0}"/>
    <dgm:cxn modelId="{7677A9A0-B076-46D9-BD02-567312B5B2BA}" type="presOf" srcId="{2E976564-E41F-4DCB-B55C-305615A27752}" destId="{C63A7416-8665-460A-AAAE-63FF7952E750}" srcOrd="0" destOrd="0" presId="urn:microsoft.com/office/officeart/2008/layout/RadialCluster"/>
    <dgm:cxn modelId="{66E71BFA-3E32-46C2-B02D-3001D3960E9E}" type="presOf" srcId="{01E66A0E-9602-4315-8177-D3B6553B1A76}" destId="{E890009E-D647-4B99-B9B3-5BA81BB405A2}" srcOrd="0" destOrd="0" presId="urn:microsoft.com/office/officeart/2008/layout/RadialCluster"/>
    <dgm:cxn modelId="{EC224513-3C72-4FE8-A476-0A552108A89E}" srcId="{2E976564-E41F-4DCB-B55C-305615A27752}" destId="{42C42B54-E0B6-4890-AB1A-DFD7BDAC26BB}" srcOrd="1" destOrd="0" parTransId="{6C654DED-5650-4FE7-AB14-46D884E0B2E9}" sibTransId="{D5A8192F-7DB9-4DF4-BC65-6A6EBD9F6EED}"/>
    <dgm:cxn modelId="{62AFD50A-C383-40EB-B695-F6B2C3A03D46}" type="presOf" srcId="{EFDDC97E-EB5D-4A0C-84BE-23269EC00519}" destId="{6A84C325-D4E3-4628-A32E-369AC8CBD78D}" srcOrd="0" destOrd="0" presId="urn:microsoft.com/office/officeart/2008/layout/RadialCluster"/>
    <dgm:cxn modelId="{719F1CF6-92C0-4157-960A-B274C31F1044}" type="presOf" srcId="{6C654DED-5650-4FE7-AB14-46D884E0B2E9}" destId="{CA1272B1-B664-40A6-8ADD-E8E988A9DF05}" srcOrd="0" destOrd="0" presId="urn:microsoft.com/office/officeart/2008/layout/RadialCluster"/>
    <dgm:cxn modelId="{293F95BF-AEAC-4952-BB4B-325FD309E83D}" type="presOf" srcId="{2A712E43-CCE3-4B52-9FE4-A4CFF1F40D63}" destId="{FE90215E-1E0F-43F7-88F7-950E2350423E}" srcOrd="0" destOrd="0" presId="urn:microsoft.com/office/officeart/2008/layout/RadialCluster"/>
    <dgm:cxn modelId="{ECEACD67-51B2-4185-8A65-6A998D88DF45}" type="presOf" srcId="{CECD396E-D878-4B0A-AFF3-6B4ABF71764E}" destId="{F77B7D0E-7415-4720-AA80-8802DEF046E8}" srcOrd="0" destOrd="0" presId="urn:microsoft.com/office/officeart/2008/layout/RadialCluster"/>
    <dgm:cxn modelId="{139EA19C-B5F7-4B67-9A27-4025B7DE0C94}" type="presOf" srcId="{00CEA7A5-25AD-4265-9C36-F972DB0011FB}" destId="{883E8688-4781-4826-9B95-9B6A9325CDEB}" srcOrd="0" destOrd="0" presId="urn:microsoft.com/office/officeart/2008/layout/RadialCluster"/>
    <dgm:cxn modelId="{3D25C20A-8EA2-44E3-8E67-3D3B18AF5A69}" srcId="{2E976564-E41F-4DCB-B55C-305615A27752}" destId="{00CEA7A5-25AD-4265-9C36-F972DB0011FB}" srcOrd="3" destOrd="0" parTransId="{2A712E43-CCE3-4B52-9FE4-A4CFF1F40D63}" sibTransId="{516C9D90-9238-41F8-B82B-10C32BACDEC8}"/>
    <dgm:cxn modelId="{1606DE68-F570-4C56-A772-23B08194D440}" type="presOf" srcId="{42C42B54-E0B6-4890-AB1A-DFD7BDAC26BB}" destId="{EB3B9722-3288-4029-8AF1-4BD94F255F32}" srcOrd="0" destOrd="0" presId="urn:microsoft.com/office/officeart/2008/layout/RadialCluster"/>
    <dgm:cxn modelId="{F383ABA3-8FB0-49C6-9B55-9546AE074AD4}" srcId="{CECD396E-D878-4B0A-AFF3-6B4ABF71764E}" destId="{2E976564-E41F-4DCB-B55C-305615A27752}" srcOrd="0" destOrd="0" parTransId="{E78DC016-4A16-4233-928D-D35AF85595A6}" sibTransId="{B8AD9A46-B0F2-4BD2-8402-A78FC66FAB89}"/>
    <dgm:cxn modelId="{44DB4081-B2C3-4A2B-A680-A3343E58081A}" type="presOf" srcId="{2121C065-7FD8-4411-A04B-F450C003215D}" destId="{0D4C41B7-A7DD-4A0E-8A70-12F5E78F6785}" srcOrd="0" destOrd="0" presId="urn:microsoft.com/office/officeart/2008/layout/RadialCluster"/>
    <dgm:cxn modelId="{740B76A4-BCF3-4145-A581-D07DEFCE4A36}" type="presParOf" srcId="{F77B7D0E-7415-4720-AA80-8802DEF046E8}" destId="{B94F74EE-BB3C-494A-BF6A-5ADC29DC834C}" srcOrd="0" destOrd="0" presId="urn:microsoft.com/office/officeart/2008/layout/RadialCluster"/>
    <dgm:cxn modelId="{C307566E-A572-46F0-8E5F-3DC6A9738098}" type="presParOf" srcId="{B94F74EE-BB3C-494A-BF6A-5ADC29DC834C}" destId="{C63A7416-8665-460A-AAAE-63FF7952E750}" srcOrd="0" destOrd="0" presId="urn:microsoft.com/office/officeart/2008/layout/RadialCluster"/>
    <dgm:cxn modelId="{ACC3BF91-B197-4F49-B0F5-47BD37D3E015}" type="presParOf" srcId="{B94F74EE-BB3C-494A-BF6A-5ADC29DC834C}" destId="{0D4C41B7-A7DD-4A0E-8A70-12F5E78F6785}" srcOrd="1" destOrd="0" presId="urn:microsoft.com/office/officeart/2008/layout/RadialCluster"/>
    <dgm:cxn modelId="{8FFA0152-6A20-467A-AEEF-AAEF5C98C10A}" type="presParOf" srcId="{B94F74EE-BB3C-494A-BF6A-5ADC29DC834C}" destId="{E890009E-D647-4B99-B9B3-5BA81BB405A2}" srcOrd="2" destOrd="0" presId="urn:microsoft.com/office/officeart/2008/layout/RadialCluster"/>
    <dgm:cxn modelId="{6DB55678-F71D-4091-A727-9B1831C69B39}" type="presParOf" srcId="{B94F74EE-BB3C-494A-BF6A-5ADC29DC834C}" destId="{CA1272B1-B664-40A6-8ADD-E8E988A9DF05}" srcOrd="3" destOrd="0" presId="urn:microsoft.com/office/officeart/2008/layout/RadialCluster"/>
    <dgm:cxn modelId="{EE5A93C3-48DD-4004-8BD0-0B03563204B8}" type="presParOf" srcId="{B94F74EE-BB3C-494A-BF6A-5ADC29DC834C}" destId="{EB3B9722-3288-4029-8AF1-4BD94F255F32}" srcOrd="4" destOrd="0" presId="urn:microsoft.com/office/officeart/2008/layout/RadialCluster"/>
    <dgm:cxn modelId="{DBD2A352-A366-4EF3-8041-97139A96A7D9}" type="presParOf" srcId="{B94F74EE-BB3C-494A-BF6A-5ADC29DC834C}" destId="{6A84C325-D4E3-4628-A32E-369AC8CBD78D}" srcOrd="5" destOrd="0" presId="urn:microsoft.com/office/officeart/2008/layout/RadialCluster"/>
    <dgm:cxn modelId="{74661A46-50DA-4AD3-9DB0-064EE4FF53EA}" type="presParOf" srcId="{B94F74EE-BB3C-494A-BF6A-5ADC29DC834C}" destId="{31D33B21-3FF2-4F27-BBA5-804AD5737961}" srcOrd="6" destOrd="0" presId="urn:microsoft.com/office/officeart/2008/layout/RadialCluster"/>
    <dgm:cxn modelId="{98A1350B-1945-4C26-B17B-D13269566572}" type="presParOf" srcId="{B94F74EE-BB3C-494A-BF6A-5ADC29DC834C}" destId="{FE90215E-1E0F-43F7-88F7-950E2350423E}" srcOrd="7" destOrd="0" presId="urn:microsoft.com/office/officeart/2008/layout/RadialCluster"/>
    <dgm:cxn modelId="{D80CB3DD-2FE0-4B50-AB5B-E61DF0A716C6}" type="presParOf" srcId="{B94F74EE-BB3C-494A-BF6A-5ADC29DC834C}" destId="{883E8688-4781-4826-9B95-9B6A9325CDEB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BFD9B3-3EAA-4867-8757-20ED8ECDDDC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45CE328-9C49-4AF5-ACA0-5B05FD07C2DC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Статусные права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DE5809-A210-40CE-A97C-211C8A8C8C55}" type="parTrans" cxnId="{FC00A688-7939-4FAD-9FAB-E498107CC944}">
      <dgm:prSet/>
      <dgm:spPr/>
      <dgm:t>
        <a:bodyPr/>
        <a:lstStyle/>
        <a:p>
          <a:endParaRPr lang="ru-RU"/>
        </a:p>
      </dgm:t>
    </dgm:pt>
    <dgm:pt modelId="{E6103AC6-589C-454F-981A-80B8FF5D4705}" type="sibTrans" cxnId="{FC00A688-7939-4FAD-9FAB-E498107CC944}">
      <dgm:prSet/>
      <dgm:spPr/>
      <dgm:t>
        <a:bodyPr/>
        <a:lstStyle/>
        <a:p>
          <a:endParaRPr lang="ru-RU"/>
        </a:p>
      </dgm:t>
    </dgm:pt>
    <dgm:pt modelId="{9546EBBC-AD11-4627-B03A-5443D5BD26F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Право на участие в нормотворческой и правоприменительной деятельности.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F6B2FD-26A3-4EE1-96F9-2D350D910BC1}" type="parTrans" cxnId="{F7659A59-14F6-444C-87A2-EE2EC93987B1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D0A367-25F3-43D2-806A-E4647AF99A78}" type="sibTrans" cxnId="{F7659A59-14F6-444C-87A2-EE2EC93987B1}">
      <dgm:prSet/>
      <dgm:spPr/>
      <dgm:t>
        <a:bodyPr/>
        <a:lstStyle/>
        <a:p>
          <a:endParaRPr lang="ru-RU"/>
        </a:p>
      </dgm:t>
    </dgm:pt>
    <dgm:pt modelId="{9CC1539C-B11C-469F-9B2E-C415887DBB4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Право на защиту социально-трудовых прав и интересов работников, в первую очередь по защите права на труд.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926D0F-9127-42AB-B237-BCEFCC8B1D68}" type="parTrans" cxnId="{430D1A5D-40F7-4DC6-929D-501363D5AF50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747B22-3824-4816-9C14-28DDC6BCC1AC}" type="sibTrans" cxnId="{430D1A5D-40F7-4DC6-929D-501363D5AF50}">
      <dgm:prSet/>
      <dgm:spPr/>
      <dgm:t>
        <a:bodyPr/>
        <a:lstStyle/>
        <a:p>
          <a:endParaRPr lang="ru-RU"/>
        </a:p>
      </dgm:t>
    </dgm:pt>
    <dgm:pt modelId="{0F5970F0-65CE-4CE2-B2C6-04B2C480CB6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Право на содействие занятости.</a:t>
          </a:r>
        </a:p>
        <a:p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88629B-6BB6-44C5-B20D-33D46328CA66}" type="parTrans" cxnId="{14632F0D-A559-4221-9FDF-4B67AFDCA29E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460B0C-84D0-4109-BFD1-66590914A1B0}" type="sibTrans" cxnId="{14632F0D-A559-4221-9FDF-4B67AFDCA29E}">
      <dgm:prSet/>
      <dgm:spPr/>
      <dgm:t>
        <a:bodyPr/>
        <a:lstStyle/>
        <a:p>
          <a:endParaRPr lang="ru-RU"/>
        </a:p>
      </dgm:t>
    </dgm:pt>
    <dgm:pt modelId="{3B4AB4F0-C89B-417C-B95A-6F6CFCD1D199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Право на ведение коллективных переговоров, заключение соглашений, коллективных договоров и контроль за их выполнением.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106F44-7989-4CF8-9902-CB4B553FB81B}" type="parTrans" cxnId="{D2555EF2-7883-4D1A-9A4B-07CF03A9A478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BEE786-7DFA-41DC-A082-B65E24C64843}" type="sibTrans" cxnId="{D2555EF2-7883-4D1A-9A4B-07CF03A9A478}">
      <dgm:prSet/>
      <dgm:spPr/>
      <dgm:t>
        <a:bodyPr/>
        <a:lstStyle/>
        <a:p>
          <a:endParaRPr lang="ru-RU"/>
        </a:p>
      </dgm:t>
    </dgm:pt>
    <dgm:pt modelId="{48A3DA1E-1BFD-4422-8351-9900544616AA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Право на коллективные трудовые споры и участие в их урегулировании.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399821-4AE7-45DE-A952-35CA8B4D32CA}" type="parTrans" cxnId="{F8733822-1573-4953-BA27-FA26C8CDA656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154011-53BF-46C9-B6F4-2502E1B03881}" type="sibTrans" cxnId="{F8733822-1573-4953-BA27-FA26C8CDA656}">
      <dgm:prSet/>
      <dgm:spPr/>
      <dgm:t>
        <a:bodyPr/>
        <a:lstStyle/>
        <a:p>
          <a:endParaRPr lang="ru-RU"/>
        </a:p>
      </dgm:t>
    </dgm:pt>
    <dgm:pt modelId="{13BCB268-06EB-4AF9-A24F-3725E70F6C34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Право профсоюзного контроля за соблюдением трудового законодательства.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CC4CCF-262B-46A7-9E21-49657519C20A}" type="parTrans" cxnId="{B3A4C621-1A77-4BE8-A056-8923D6C5E10B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7DCF1E-1B4F-4F31-91E5-EA60C4F50DD6}" type="sibTrans" cxnId="{B3A4C621-1A77-4BE8-A056-8923D6C5E10B}">
      <dgm:prSet/>
      <dgm:spPr/>
      <dgm:t>
        <a:bodyPr/>
        <a:lstStyle/>
        <a:p>
          <a:endParaRPr lang="ru-RU"/>
        </a:p>
      </dgm:t>
    </dgm:pt>
    <dgm:pt modelId="{D15CCD70-71FD-4FF9-8F0A-915280257FB2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Права в области охраны Труда и окружающей природной среды.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305839-6358-42D7-AB74-657C1AEFBBB0}" type="sibTrans" cxnId="{EFD56F4B-4DEA-45FD-8D72-ABF7A38C7589}">
      <dgm:prSet/>
      <dgm:spPr/>
      <dgm:t>
        <a:bodyPr/>
        <a:lstStyle/>
        <a:p>
          <a:endParaRPr lang="ru-RU"/>
        </a:p>
      </dgm:t>
    </dgm:pt>
    <dgm:pt modelId="{165512C9-520F-4259-A05E-37CC100E449C}" type="parTrans" cxnId="{EFD56F4B-4DEA-45FD-8D72-ABF7A38C7589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7083D5-C8AF-41F3-8797-78818459DDFB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Права на социальную защиту работников, на участие в управлении государственным социальным страхованием, санаторно-курортными учреждениями.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04F691-E6FB-4676-980F-D5B1928F817B}" type="parTrans" cxnId="{AF0769BF-FA5D-48F1-B823-883BA199FE33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FB9E47-C725-47C4-BB5D-667ECF929638}" type="sibTrans" cxnId="{AF0769BF-FA5D-48F1-B823-883BA199FE33}">
      <dgm:prSet/>
      <dgm:spPr/>
      <dgm:t>
        <a:bodyPr/>
        <a:lstStyle/>
        <a:p>
          <a:endParaRPr lang="ru-RU"/>
        </a:p>
      </dgm:t>
    </dgm:pt>
    <dgm:pt modelId="{94F5C613-53B6-4A13-AE11-4A0ED779A9F4}" type="pres">
      <dgm:prSet presAssocID="{FABFD9B3-3EAA-4867-8757-20ED8ECDDDC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649EAA2-BCE1-4BD6-B4A7-18D27B240A0B}" type="pres">
      <dgm:prSet presAssocID="{245CE328-9C49-4AF5-ACA0-5B05FD07C2DC}" presName="root1" presStyleCnt="0"/>
      <dgm:spPr/>
    </dgm:pt>
    <dgm:pt modelId="{1FD7CF4C-9EB7-45EC-B4AC-C849B02A5D27}" type="pres">
      <dgm:prSet presAssocID="{245CE328-9C49-4AF5-ACA0-5B05FD07C2DC}" presName="LevelOneTextNode" presStyleLbl="node0" presStyleIdx="0" presStyleCnt="1" custScaleY="158360" custLinFactNeighborX="-12590" custLinFactNeighborY="-74">
        <dgm:presLayoutVars>
          <dgm:chPref val="3"/>
        </dgm:presLayoutVars>
      </dgm:prSet>
      <dgm:spPr/>
    </dgm:pt>
    <dgm:pt modelId="{2278F95F-5959-4DD1-835B-EC101BABCAFE}" type="pres">
      <dgm:prSet presAssocID="{245CE328-9C49-4AF5-ACA0-5B05FD07C2DC}" presName="level2hierChild" presStyleCnt="0"/>
      <dgm:spPr/>
    </dgm:pt>
    <dgm:pt modelId="{5ED42395-FEED-469E-A2ED-25E4D591402F}" type="pres">
      <dgm:prSet presAssocID="{45F6B2FD-26A3-4EE1-96F9-2D350D910BC1}" presName="conn2-1" presStyleLbl="parChTrans1D2" presStyleIdx="0" presStyleCnt="8"/>
      <dgm:spPr/>
    </dgm:pt>
    <dgm:pt modelId="{DAADA8DB-0789-4510-B7E7-E00E89666707}" type="pres">
      <dgm:prSet presAssocID="{45F6B2FD-26A3-4EE1-96F9-2D350D910BC1}" presName="connTx" presStyleLbl="parChTrans1D2" presStyleIdx="0" presStyleCnt="8"/>
      <dgm:spPr/>
    </dgm:pt>
    <dgm:pt modelId="{77522868-A539-418A-8138-13E9CAFA420C}" type="pres">
      <dgm:prSet presAssocID="{9546EBBC-AD11-4627-B03A-5443D5BD26F4}" presName="root2" presStyleCnt="0"/>
      <dgm:spPr/>
    </dgm:pt>
    <dgm:pt modelId="{DB125830-4116-4F85-BFED-E03978421170}" type="pres">
      <dgm:prSet presAssocID="{9546EBBC-AD11-4627-B03A-5443D5BD26F4}" presName="LevelTwoTextNode" presStyleLbl="node2" presStyleIdx="0" presStyleCnt="8" custScaleX="2997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00C927-E892-4C2D-A1B8-80F9FAEB2098}" type="pres">
      <dgm:prSet presAssocID="{9546EBBC-AD11-4627-B03A-5443D5BD26F4}" presName="level3hierChild" presStyleCnt="0"/>
      <dgm:spPr/>
    </dgm:pt>
    <dgm:pt modelId="{437C09C2-780F-4FF0-BD72-A1497234CC85}" type="pres">
      <dgm:prSet presAssocID="{DC926D0F-9127-42AB-B237-BCEFCC8B1D68}" presName="conn2-1" presStyleLbl="parChTrans1D2" presStyleIdx="1" presStyleCnt="8"/>
      <dgm:spPr/>
    </dgm:pt>
    <dgm:pt modelId="{7F816013-B52C-4272-8AA6-55C02E04B14C}" type="pres">
      <dgm:prSet presAssocID="{DC926D0F-9127-42AB-B237-BCEFCC8B1D68}" presName="connTx" presStyleLbl="parChTrans1D2" presStyleIdx="1" presStyleCnt="8"/>
      <dgm:spPr/>
    </dgm:pt>
    <dgm:pt modelId="{26037502-EB46-46EB-9DA1-DD6775BA76E8}" type="pres">
      <dgm:prSet presAssocID="{9CC1539C-B11C-469F-9B2E-C415887DBB41}" presName="root2" presStyleCnt="0"/>
      <dgm:spPr/>
    </dgm:pt>
    <dgm:pt modelId="{CA274F8F-B92E-4607-8D16-49329638FAFA}" type="pres">
      <dgm:prSet presAssocID="{9CC1539C-B11C-469F-9B2E-C415887DBB41}" presName="LevelTwoTextNode" presStyleLbl="node2" presStyleIdx="1" presStyleCnt="8" custScaleX="3032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97E0F4-8EA3-4CB7-91AA-3CE7EE79681B}" type="pres">
      <dgm:prSet presAssocID="{9CC1539C-B11C-469F-9B2E-C415887DBB41}" presName="level3hierChild" presStyleCnt="0"/>
      <dgm:spPr/>
    </dgm:pt>
    <dgm:pt modelId="{D2682332-2BE3-466C-908D-225C849689CA}" type="pres">
      <dgm:prSet presAssocID="{A2106F44-7989-4CF8-9902-CB4B553FB81B}" presName="conn2-1" presStyleLbl="parChTrans1D2" presStyleIdx="2" presStyleCnt="8"/>
      <dgm:spPr/>
    </dgm:pt>
    <dgm:pt modelId="{22E55B51-1115-40EE-965F-398D9C28304D}" type="pres">
      <dgm:prSet presAssocID="{A2106F44-7989-4CF8-9902-CB4B553FB81B}" presName="connTx" presStyleLbl="parChTrans1D2" presStyleIdx="2" presStyleCnt="8"/>
      <dgm:spPr/>
    </dgm:pt>
    <dgm:pt modelId="{8545EEBC-0C2F-4DAD-B9A6-84BB9D438893}" type="pres">
      <dgm:prSet presAssocID="{3B4AB4F0-C89B-417C-B95A-6F6CFCD1D199}" presName="root2" presStyleCnt="0"/>
      <dgm:spPr/>
    </dgm:pt>
    <dgm:pt modelId="{6660D05E-D4B0-4B86-8ACA-4454C2BB0ED3}" type="pres">
      <dgm:prSet presAssocID="{3B4AB4F0-C89B-417C-B95A-6F6CFCD1D199}" presName="LevelTwoTextNode" presStyleLbl="node2" presStyleIdx="2" presStyleCnt="8" custScaleX="303286">
        <dgm:presLayoutVars>
          <dgm:chPref val="3"/>
        </dgm:presLayoutVars>
      </dgm:prSet>
      <dgm:spPr/>
    </dgm:pt>
    <dgm:pt modelId="{9B800424-43CC-40BE-AE71-1647D592C045}" type="pres">
      <dgm:prSet presAssocID="{3B4AB4F0-C89B-417C-B95A-6F6CFCD1D199}" presName="level3hierChild" presStyleCnt="0"/>
      <dgm:spPr/>
    </dgm:pt>
    <dgm:pt modelId="{ED549199-B61E-48FB-BD63-75ABD80912BB}" type="pres">
      <dgm:prSet presAssocID="{E3399821-4AE7-45DE-A952-35CA8B4D32CA}" presName="conn2-1" presStyleLbl="parChTrans1D2" presStyleIdx="3" presStyleCnt="8"/>
      <dgm:spPr/>
    </dgm:pt>
    <dgm:pt modelId="{70C1BA4C-4A8C-4A25-A625-0B7785B2F647}" type="pres">
      <dgm:prSet presAssocID="{E3399821-4AE7-45DE-A952-35CA8B4D32CA}" presName="connTx" presStyleLbl="parChTrans1D2" presStyleIdx="3" presStyleCnt="8"/>
      <dgm:spPr/>
    </dgm:pt>
    <dgm:pt modelId="{FAA7EE7C-0DB9-4A58-95AC-FC011EF086FC}" type="pres">
      <dgm:prSet presAssocID="{48A3DA1E-1BFD-4422-8351-9900544616AA}" presName="root2" presStyleCnt="0"/>
      <dgm:spPr/>
    </dgm:pt>
    <dgm:pt modelId="{1B9DBDB3-883D-4E6C-83BD-F7C801EE5798}" type="pres">
      <dgm:prSet presAssocID="{48A3DA1E-1BFD-4422-8351-9900544616AA}" presName="LevelTwoTextNode" presStyleLbl="node2" presStyleIdx="3" presStyleCnt="8" custScaleX="307052">
        <dgm:presLayoutVars>
          <dgm:chPref val="3"/>
        </dgm:presLayoutVars>
      </dgm:prSet>
      <dgm:spPr/>
    </dgm:pt>
    <dgm:pt modelId="{131EA813-877E-4B8A-90DD-E6722F6A0519}" type="pres">
      <dgm:prSet presAssocID="{48A3DA1E-1BFD-4422-8351-9900544616AA}" presName="level3hierChild" presStyleCnt="0"/>
      <dgm:spPr/>
    </dgm:pt>
    <dgm:pt modelId="{231CE7C8-0226-4FD7-B8E6-26DF5992C844}" type="pres">
      <dgm:prSet presAssocID="{4F04F691-E6FB-4676-980F-D5B1928F817B}" presName="conn2-1" presStyleLbl="parChTrans1D2" presStyleIdx="4" presStyleCnt="8"/>
      <dgm:spPr/>
    </dgm:pt>
    <dgm:pt modelId="{25438973-32DB-44B3-B578-2C6BFDD1E173}" type="pres">
      <dgm:prSet presAssocID="{4F04F691-E6FB-4676-980F-D5B1928F817B}" presName="connTx" presStyleLbl="parChTrans1D2" presStyleIdx="4" presStyleCnt="8"/>
      <dgm:spPr/>
    </dgm:pt>
    <dgm:pt modelId="{54FA5684-3EC7-4299-A447-A55D516D819A}" type="pres">
      <dgm:prSet presAssocID="{FA7083D5-C8AF-41F3-8797-78818459DDFB}" presName="root2" presStyleCnt="0"/>
      <dgm:spPr/>
    </dgm:pt>
    <dgm:pt modelId="{C3AA7A5E-1D6B-4030-8488-6BD860DEF83C}" type="pres">
      <dgm:prSet presAssocID="{FA7083D5-C8AF-41F3-8797-78818459DDFB}" presName="LevelTwoTextNode" presStyleLbl="node2" presStyleIdx="4" presStyleCnt="8" custScaleX="307052">
        <dgm:presLayoutVars>
          <dgm:chPref val="3"/>
        </dgm:presLayoutVars>
      </dgm:prSet>
      <dgm:spPr/>
    </dgm:pt>
    <dgm:pt modelId="{A1A6A262-10DE-4CA5-AC78-EE7EECADB044}" type="pres">
      <dgm:prSet presAssocID="{FA7083D5-C8AF-41F3-8797-78818459DDFB}" presName="level3hierChild" presStyleCnt="0"/>
      <dgm:spPr/>
    </dgm:pt>
    <dgm:pt modelId="{CD500DC7-9DE7-4A82-9CEF-4621875EF350}" type="pres">
      <dgm:prSet presAssocID="{165512C9-520F-4259-A05E-37CC100E449C}" presName="conn2-1" presStyleLbl="parChTrans1D2" presStyleIdx="5" presStyleCnt="8"/>
      <dgm:spPr/>
    </dgm:pt>
    <dgm:pt modelId="{C939A319-3CB7-43A9-98B3-02F280D9AB45}" type="pres">
      <dgm:prSet presAssocID="{165512C9-520F-4259-A05E-37CC100E449C}" presName="connTx" presStyleLbl="parChTrans1D2" presStyleIdx="5" presStyleCnt="8"/>
      <dgm:spPr/>
    </dgm:pt>
    <dgm:pt modelId="{D785724D-FAC2-4290-8462-51D37DB7AABB}" type="pres">
      <dgm:prSet presAssocID="{D15CCD70-71FD-4FF9-8F0A-915280257FB2}" presName="root2" presStyleCnt="0"/>
      <dgm:spPr/>
    </dgm:pt>
    <dgm:pt modelId="{821086A8-FA31-459C-9646-387083343D0E}" type="pres">
      <dgm:prSet presAssocID="{D15CCD70-71FD-4FF9-8F0A-915280257FB2}" presName="LevelTwoTextNode" presStyleLbl="node2" presStyleIdx="5" presStyleCnt="8" custScaleX="303558" custScaleY="832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AE99A1-6A33-4D43-BFF1-15828C0A8057}" type="pres">
      <dgm:prSet presAssocID="{D15CCD70-71FD-4FF9-8F0A-915280257FB2}" presName="level3hierChild" presStyleCnt="0"/>
      <dgm:spPr/>
    </dgm:pt>
    <dgm:pt modelId="{B868A0EF-2D9B-48F8-B817-852B5AF190FC}" type="pres">
      <dgm:prSet presAssocID="{EBCC4CCF-262B-46A7-9E21-49657519C20A}" presName="conn2-1" presStyleLbl="parChTrans1D2" presStyleIdx="6" presStyleCnt="8"/>
      <dgm:spPr/>
    </dgm:pt>
    <dgm:pt modelId="{CDCBA4A4-C39B-449A-956C-4CA8C09D489A}" type="pres">
      <dgm:prSet presAssocID="{EBCC4CCF-262B-46A7-9E21-49657519C20A}" presName="connTx" presStyleLbl="parChTrans1D2" presStyleIdx="6" presStyleCnt="8"/>
      <dgm:spPr/>
    </dgm:pt>
    <dgm:pt modelId="{FFA8EAFB-9BAC-4FFA-81AF-3612E9CDA60A}" type="pres">
      <dgm:prSet presAssocID="{13BCB268-06EB-4AF9-A24F-3725E70F6C34}" presName="root2" presStyleCnt="0"/>
      <dgm:spPr/>
    </dgm:pt>
    <dgm:pt modelId="{FFCAA7BA-3622-4FB9-A089-5E15C4BF0DE6}" type="pres">
      <dgm:prSet presAssocID="{13BCB268-06EB-4AF9-A24F-3725E70F6C34}" presName="LevelTwoTextNode" presStyleLbl="node2" presStyleIdx="6" presStyleCnt="8" custScaleX="307277">
        <dgm:presLayoutVars>
          <dgm:chPref val="3"/>
        </dgm:presLayoutVars>
      </dgm:prSet>
      <dgm:spPr/>
    </dgm:pt>
    <dgm:pt modelId="{E36E63DA-B242-4D02-A8EB-56CF545C6168}" type="pres">
      <dgm:prSet presAssocID="{13BCB268-06EB-4AF9-A24F-3725E70F6C34}" presName="level3hierChild" presStyleCnt="0"/>
      <dgm:spPr/>
    </dgm:pt>
    <dgm:pt modelId="{2978C04E-C640-46E0-891F-0DD83FC2BD1B}" type="pres">
      <dgm:prSet presAssocID="{0B88629B-6BB6-44C5-B20D-33D46328CA66}" presName="conn2-1" presStyleLbl="parChTrans1D2" presStyleIdx="7" presStyleCnt="8"/>
      <dgm:spPr/>
    </dgm:pt>
    <dgm:pt modelId="{5BCB2194-0D2E-4839-9117-8E534AF19174}" type="pres">
      <dgm:prSet presAssocID="{0B88629B-6BB6-44C5-B20D-33D46328CA66}" presName="connTx" presStyleLbl="parChTrans1D2" presStyleIdx="7" presStyleCnt="8"/>
      <dgm:spPr/>
    </dgm:pt>
    <dgm:pt modelId="{A2C515DC-AE23-430F-8B8D-F17153D8CF9F}" type="pres">
      <dgm:prSet presAssocID="{0F5970F0-65CE-4CE2-B2C6-04B2C480CB65}" presName="root2" presStyleCnt="0"/>
      <dgm:spPr/>
    </dgm:pt>
    <dgm:pt modelId="{AE7F23A3-F997-40A1-A031-9E95E591DC92}" type="pres">
      <dgm:prSet presAssocID="{0F5970F0-65CE-4CE2-B2C6-04B2C480CB65}" presName="LevelTwoTextNode" presStyleLbl="node2" presStyleIdx="7" presStyleCnt="8" custScaleX="300516" custScaleY="79053" custLinFactNeighborX="1650" custLinFactNeighborY="-75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395607-C271-43A7-B3F0-F1B60F998857}" type="pres">
      <dgm:prSet presAssocID="{0F5970F0-65CE-4CE2-B2C6-04B2C480CB65}" presName="level3hierChild" presStyleCnt="0"/>
      <dgm:spPr/>
    </dgm:pt>
  </dgm:ptLst>
  <dgm:cxnLst>
    <dgm:cxn modelId="{B3A4C621-1A77-4BE8-A056-8923D6C5E10B}" srcId="{245CE328-9C49-4AF5-ACA0-5B05FD07C2DC}" destId="{13BCB268-06EB-4AF9-A24F-3725E70F6C34}" srcOrd="6" destOrd="0" parTransId="{EBCC4CCF-262B-46A7-9E21-49657519C20A}" sibTransId="{C17DCF1E-1B4F-4F31-91E5-EA60C4F50DD6}"/>
    <dgm:cxn modelId="{430D1A5D-40F7-4DC6-929D-501363D5AF50}" srcId="{245CE328-9C49-4AF5-ACA0-5B05FD07C2DC}" destId="{9CC1539C-B11C-469F-9B2E-C415887DBB41}" srcOrd="1" destOrd="0" parTransId="{DC926D0F-9127-42AB-B237-BCEFCC8B1D68}" sibTransId="{80747B22-3824-4816-9C14-28DDC6BCC1AC}"/>
    <dgm:cxn modelId="{5A12FCD8-5B99-40B8-9EED-E53AB9214790}" type="presOf" srcId="{3B4AB4F0-C89B-417C-B95A-6F6CFCD1D199}" destId="{6660D05E-D4B0-4B86-8ACA-4454C2BB0ED3}" srcOrd="0" destOrd="0" presId="urn:microsoft.com/office/officeart/2008/layout/HorizontalMultiLevelHierarchy"/>
    <dgm:cxn modelId="{C72E4280-79EA-4631-AE30-862CD59AD1E1}" type="presOf" srcId="{EBCC4CCF-262B-46A7-9E21-49657519C20A}" destId="{CDCBA4A4-C39B-449A-956C-4CA8C09D489A}" srcOrd="1" destOrd="0" presId="urn:microsoft.com/office/officeart/2008/layout/HorizontalMultiLevelHierarchy"/>
    <dgm:cxn modelId="{A0524845-41F6-4E96-B868-9D83E112252C}" type="presOf" srcId="{0B88629B-6BB6-44C5-B20D-33D46328CA66}" destId="{5BCB2194-0D2E-4839-9117-8E534AF19174}" srcOrd="1" destOrd="0" presId="urn:microsoft.com/office/officeart/2008/layout/HorizontalMultiLevelHierarchy"/>
    <dgm:cxn modelId="{D2555EF2-7883-4D1A-9A4B-07CF03A9A478}" srcId="{245CE328-9C49-4AF5-ACA0-5B05FD07C2DC}" destId="{3B4AB4F0-C89B-417C-B95A-6F6CFCD1D199}" srcOrd="2" destOrd="0" parTransId="{A2106F44-7989-4CF8-9902-CB4B553FB81B}" sibTransId="{90BEE786-7DFA-41DC-A082-B65E24C64843}"/>
    <dgm:cxn modelId="{55E39CDC-DAF8-48D4-B189-EFEA53F73990}" type="presOf" srcId="{4F04F691-E6FB-4676-980F-D5B1928F817B}" destId="{231CE7C8-0226-4FD7-B8E6-26DF5992C844}" srcOrd="0" destOrd="0" presId="urn:microsoft.com/office/officeart/2008/layout/HorizontalMultiLevelHierarchy"/>
    <dgm:cxn modelId="{4CF3E178-CC7F-4CE7-9EB8-ED17458F4A24}" type="presOf" srcId="{13BCB268-06EB-4AF9-A24F-3725E70F6C34}" destId="{FFCAA7BA-3622-4FB9-A089-5E15C4BF0DE6}" srcOrd="0" destOrd="0" presId="urn:microsoft.com/office/officeart/2008/layout/HorizontalMultiLevelHierarchy"/>
    <dgm:cxn modelId="{800AAF45-CA9D-46D8-B6D2-C3C574209850}" type="presOf" srcId="{165512C9-520F-4259-A05E-37CC100E449C}" destId="{CD500DC7-9DE7-4A82-9CEF-4621875EF350}" srcOrd="0" destOrd="0" presId="urn:microsoft.com/office/officeart/2008/layout/HorizontalMultiLevelHierarchy"/>
    <dgm:cxn modelId="{73D9F806-2F05-4E8A-8B85-E13CCF9043C8}" type="presOf" srcId="{DC926D0F-9127-42AB-B237-BCEFCC8B1D68}" destId="{437C09C2-780F-4FF0-BD72-A1497234CC85}" srcOrd="0" destOrd="0" presId="urn:microsoft.com/office/officeart/2008/layout/HorizontalMultiLevelHierarchy"/>
    <dgm:cxn modelId="{85DCCBD0-3E5E-40F7-AF14-20F312B730BC}" type="presOf" srcId="{165512C9-520F-4259-A05E-37CC100E449C}" destId="{C939A319-3CB7-43A9-98B3-02F280D9AB45}" srcOrd="1" destOrd="0" presId="urn:microsoft.com/office/officeart/2008/layout/HorizontalMultiLevelHierarchy"/>
    <dgm:cxn modelId="{3CDF40EB-B4AA-4C92-8799-D6F9B65C89BA}" type="presOf" srcId="{E3399821-4AE7-45DE-A952-35CA8B4D32CA}" destId="{70C1BA4C-4A8C-4A25-A625-0B7785B2F647}" srcOrd="1" destOrd="0" presId="urn:microsoft.com/office/officeart/2008/layout/HorizontalMultiLevelHierarchy"/>
    <dgm:cxn modelId="{CBED4DE2-C3E6-469B-9225-6E158252ECC8}" type="presOf" srcId="{FA7083D5-C8AF-41F3-8797-78818459DDFB}" destId="{C3AA7A5E-1D6B-4030-8488-6BD860DEF83C}" srcOrd="0" destOrd="0" presId="urn:microsoft.com/office/officeart/2008/layout/HorizontalMultiLevelHierarchy"/>
    <dgm:cxn modelId="{96F900F0-FAC2-4A25-B4D0-2355F82CBE1C}" type="presOf" srcId="{48A3DA1E-1BFD-4422-8351-9900544616AA}" destId="{1B9DBDB3-883D-4E6C-83BD-F7C801EE5798}" srcOrd="0" destOrd="0" presId="urn:microsoft.com/office/officeart/2008/layout/HorizontalMultiLevelHierarchy"/>
    <dgm:cxn modelId="{5684A79C-FF61-4CEB-92E9-2F4CD31CF78A}" type="presOf" srcId="{A2106F44-7989-4CF8-9902-CB4B553FB81B}" destId="{22E55B51-1115-40EE-965F-398D9C28304D}" srcOrd="1" destOrd="0" presId="urn:microsoft.com/office/officeart/2008/layout/HorizontalMultiLevelHierarchy"/>
    <dgm:cxn modelId="{F7659A59-14F6-444C-87A2-EE2EC93987B1}" srcId="{245CE328-9C49-4AF5-ACA0-5B05FD07C2DC}" destId="{9546EBBC-AD11-4627-B03A-5443D5BD26F4}" srcOrd="0" destOrd="0" parTransId="{45F6B2FD-26A3-4EE1-96F9-2D350D910BC1}" sibTransId="{BFD0A367-25F3-43D2-806A-E4647AF99A78}"/>
    <dgm:cxn modelId="{5E2DFEF6-F81A-4A36-AFD8-C1B68DDEE85C}" type="presOf" srcId="{245CE328-9C49-4AF5-ACA0-5B05FD07C2DC}" destId="{1FD7CF4C-9EB7-45EC-B4AC-C849B02A5D27}" srcOrd="0" destOrd="0" presId="urn:microsoft.com/office/officeart/2008/layout/HorizontalMultiLevelHierarchy"/>
    <dgm:cxn modelId="{F8733822-1573-4953-BA27-FA26C8CDA656}" srcId="{245CE328-9C49-4AF5-ACA0-5B05FD07C2DC}" destId="{48A3DA1E-1BFD-4422-8351-9900544616AA}" srcOrd="3" destOrd="0" parTransId="{E3399821-4AE7-45DE-A952-35CA8B4D32CA}" sibTransId="{A9154011-53BF-46C9-B6F4-2502E1B03881}"/>
    <dgm:cxn modelId="{F57F6AE0-0169-4D07-AF0D-47678E471404}" type="presOf" srcId="{9CC1539C-B11C-469F-9B2E-C415887DBB41}" destId="{CA274F8F-B92E-4607-8D16-49329638FAFA}" srcOrd="0" destOrd="0" presId="urn:microsoft.com/office/officeart/2008/layout/HorizontalMultiLevelHierarchy"/>
    <dgm:cxn modelId="{FAA8F408-FD86-4124-8354-34CF5E0E8E3C}" type="presOf" srcId="{0F5970F0-65CE-4CE2-B2C6-04B2C480CB65}" destId="{AE7F23A3-F997-40A1-A031-9E95E591DC92}" srcOrd="0" destOrd="0" presId="urn:microsoft.com/office/officeart/2008/layout/HorizontalMultiLevelHierarchy"/>
    <dgm:cxn modelId="{3DBC7590-CCA2-4C52-9014-CB0197E42D28}" type="presOf" srcId="{45F6B2FD-26A3-4EE1-96F9-2D350D910BC1}" destId="{5ED42395-FEED-469E-A2ED-25E4D591402F}" srcOrd="0" destOrd="0" presId="urn:microsoft.com/office/officeart/2008/layout/HorizontalMultiLevelHierarchy"/>
    <dgm:cxn modelId="{5363FA9F-F7FA-407A-BC86-197595004695}" type="presOf" srcId="{EBCC4CCF-262B-46A7-9E21-49657519C20A}" destId="{B868A0EF-2D9B-48F8-B817-852B5AF190FC}" srcOrd="0" destOrd="0" presId="urn:microsoft.com/office/officeart/2008/layout/HorizontalMultiLevelHierarchy"/>
    <dgm:cxn modelId="{5DEE2B2A-8FB3-4739-82D8-1D6B11A5AF0B}" type="presOf" srcId="{9546EBBC-AD11-4627-B03A-5443D5BD26F4}" destId="{DB125830-4116-4F85-BFED-E03978421170}" srcOrd="0" destOrd="0" presId="urn:microsoft.com/office/officeart/2008/layout/HorizontalMultiLevelHierarchy"/>
    <dgm:cxn modelId="{F7AFC0C9-218F-43B5-9340-F00F56ED7DFA}" type="presOf" srcId="{0B88629B-6BB6-44C5-B20D-33D46328CA66}" destId="{2978C04E-C640-46E0-891F-0DD83FC2BD1B}" srcOrd="0" destOrd="0" presId="urn:microsoft.com/office/officeart/2008/layout/HorizontalMultiLevelHierarchy"/>
    <dgm:cxn modelId="{8C560B1D-B22F-4157-94DE-55CFAF05610E}" type="presOf" srcId="{4F04F691-E6FB-4676-980F-D5B1928F817B}" destId="{25438973-32DB-44B3-B578-2C6BFDD1E173}" srcOrd="1" destOrd="0" presId="urn:microsoft.com/office/officeart/2008/layout/HorizontalMultiLevelHierarchy"/>
    <dgm:cxn modelId="{1B29BF7A-61CE-4FC0-BB9A-03AFA7F8C99A}" type="presOf" srcId="{D15CCD70-71FD-4FF9-8F0A-915280257FB2}" destId="{821086A8-FA31-459C-9646-387083343D0E}" srcOrd="0" destOrd="0" presId="urn:microsoft.com/office/officeart/2008/layout/HorizontalMultiLevelHierarchy"/>
    <dgm:cxn modelId="{2FCB2CA5-82C6-408E-84B3-F180EA13A47F}" type="presOf" srcId="{E3399821-4AE7-45DE-A952-35CA8B4D32CA}" destId="{ED549199-B61E-48FB-BD63-75ABD80912BB}" srcOrd="0" destOrd="0" presId="urn:microsoft.com/office/officeart/2008/layout/HorizontalMultiLevelHierarchy"/>
    <dgm:cxn modelId="{AF0769BF-FA5D-48F1-B823-883BA199FE33}" srcId="{245CE328-9C49-4AF5-ACA0-5B05FD07C2DC}" destId="{FA7083D5-C8AF-41F3-8797-78818459DDFB}" srcOrd="4" destOrd="0" parTransId="{4F04F691-E6FB-4676-980F-D5B1928F817B}" sibTransId="{FFFB9E47-C725-47C4-BB5D-667ECF929638}"/>
    <dgm:cxn modelId="{FC00A688-7939-4FAD-9FAB-E498107CC944}" srcId="{FABFD9B3-3EAA-4867-8757-20ED8ECDDDC6}" destId="{245CE328-9C49-4AF5-ACA0-5B05FD07C2DC}" srcOrd="0" destOrd="0" parTransId="{E4DE5809-A210-40CE-A97C-211C8A8C8C55}" sibTransId="{E6103AC6-589C-454F-981A-80B8FF5D4705}"/>
    <dgm:cxn modelId="{9D876EBE-3615-48AC-A7B7-2DAF2D0C7405}" type="presOf" srcId="{A2106F44-7989-4CF8-9902-CB4B553FB81B}" destId="{D2682332-2BE3-466C-908D-225C849689CA}" srcOrd="0" destOrd="0" presId="urn:microsoft.com/office/officeart/2008/layout/HorizontalMultiLevelHierarchy"/>
    <dgm:cxn modelId="{EFD56F4B-4DEA-45FD-8D72-ABF7A38C7589}" srcId="{245CE328-9C49-4AF5-ACA0-5B05FD07C2DC}" destId="{D15CCD70-71FD-4FF9-8F0A-915280257FB2}" srcOrd="5" destOrd="0" parTransId="{165512C9-520F-4259-A05E-37CC100E449C}" sibTransId="{F2305839-6358-42D7-AB74-657C1AEFBBB0}"/>
    <dgm:cxn modelId="{14632F0D-A559-4221-9FDF-4B67AFDCA29E}" srcId="{245CE328-9C49-4AF5-ACA0-5B05FD07C2DC}" destId="{0F5970F0-65CE-4CE2-B2C6-04B2C480CB65}" srcOrd="7" destOrd="0" parTransId="{0B88629B-6BB6-44C5-B20D-33D46328CA66}" sibTransId="{C9460B0C-84D0-4109-BFD1-66590914A1B0}"/>
    <dgm:cxn modelId="{ABCF7F0C-E35D-48C3-B33A-A81D0BA6A26A}" type="presOf" srcId="{45F6B2FD-26A3-4EE1-96F9-2D350D910BC1}" destId="{DAADA8DB-0789-4510-B7E7-E00E89666707}" srcOrd="1" destOrd="0" presId="urn:microsoft.com/office/officeart/2008/layout/HorizontalMultiLevelHierarchy"/>
    <dgm:cxn modelId="{DDDDFC43-226F-4ED4-8F8E-F88DC3E02B5F}" type="presOf" srcId="{DC926D0F-9127-42AB-B237-BCEFCC8B1D68}" destId="{7F816013-B52C-4272-8AA6-55C02E04B14C}" srcOrd="1" destOrd="0" presId="urn:microsoft.com/office/officeart/2008/layout/HorizontalMultiLevelHierarchy"/>
    <dgm:cxn modelId="{BE3E458E-3A73-406A-8CD9-496FF362B4B4}" type="presOf" srcId="{FABFD9B3-3EAA-4867-8757-20ED8ECDDDC6}" destId="{94F5C613-53B6-4A13-AE11-4A0ED779A9F4}" srcOrd="0" destOrd="0" presId="urn:microsoft.com/office/officeart/2008/layout/HorizontalMultiLevelHierarchy"/>
    <dgm:cxn modelId="{78DB8DA0-D138-454C-B466-BDEC71926D0B}" type="presParOf" srcId="{94F5C613-53B6-4A13-AE11-4A0ED779A9F4}" destId="{D649EAA2-BCE1-4BD6-B4A7-18D27B240A0B}" srcOrd="0" destOrd="0" presId="urn:microsoft.com/office/officeart/2008/layout/HorizontalMultiLevelHierarchy"/>
    <dgm:cxn modelId="{F2D3B8C3-285B-4282-9D23-A08C89C6AF8A}" type="presParOf" srcId="{D649EAA2-BCE1-4BD6-B4A7-18D27B240A0B}" destId="{1FD7CF4C-9EB7-45EC-B4AC-C849B02A5D27}" srcOrd="0" destOrd="0" presId="urn:microsoft.com/office/officeart/2008/layout/HorizontalMultiLevelHierarchy"/>
    <dgm:cxn modelId="{7A13023D-A682-4364-9A12-070C6FB4D273}" type="presParOf" srcId="{D649EAA2-BCE1-4BD6-B4A7-18D27B240A0B}" destId="{2278F95F-5959-4DD1-835B-EC101BABCAFE}" srcOrd="1" destOrd="0" presId="urn:microsoft.com/office/officeart/2008/layout/HorizontalMultiLevelHierarchy"/>
    <dgm:cxn modelId="{BD8759A8-2E4E-415D-B55A-B71DE0F59073}" type="presParOf" srcId="{2278F95F-5959-4DD1-835B-EC101BABCAFE}" destId="{5ED42395-FEED-469E-A2ED-25E4D591402F}" srcOrd="0" destOrd="0" presId="urn:microsoft.com/office/officeart/2008/layout/HorizontalMultiLevelHierarchy"/>
    <dgm:cxn modelId="{D488EF65-FF21-4E40-8FA3-0A12E80246FC}" type="presParOf" srcId="{5ED42395-FEED-469E-A2ED-25E4D591402F}" destId="{DAADA8DB-0789-4510-B7E7-E00E89666707}" srcOrd="0" destOrd="0" presId="urn:microsoft.com/office/officeart/2008/layout/HorizontalMultiLevelHierarchy"/>
    <dgm:cxn modelId="{5C9BFD79-AEE8-46D4-8280-9F24FCD07CCF}" type="presParOf" srcId="{2278F95F-5959-4DD1-835B-EC101BABCAFE}" destId="{77522868-A539-418A-8138-13E9CAFA420C}" srcOrd="1" destOrd="0" presId="urn:microsoft.com/office/officeart/2008/layout/HorizontalMultiLevelHierarchy"/>
    <dgm:cxn modelId="{13CD6ACA-7698-45EA-B02B-E87945096B01}" type="presParOf" srcId="{77522868-A539-418A-8138-13E9CAFA420C}" destId="{DB125830-4116-4F85-BFED-E03978421170}" srcOrd="0" destOrd="0" presId="urn:microsoft.com/office/officeart/2008/layout/HorizontalMultiLevelHierarchy"/>
    <dgm:cxn modelId="{35C0B469-03F6-4A26-9D2E-2B39CD99A40D}" type="presParOf" srcId="{77522868-A539-418A-8138-13E9CAFA420C}" destId="{F800C927-E892-4C2D-A1B8-80F9FAEB2098}" srcOrd="1" destOrd="0" presId="urn:microsoft.com/office/officeart/2008/layout/HorizontalMultiLevelHierarchy"/>
    <dgm:cxn modelId="{6935328B-5EBA-4561-B170-E509E96E3457}" type="presParOf" srcId="{2278F95F-5959-4DD1-835B-EC101BABCAFE}" destId="{437C09C2-780F-4FF0-BD72-A1497234CC85}" srcOrd="2" destOrd="0" presId="urn:microsoft.com/office/officeart/2008/layout/HorizontalMultiLevelHierarchy"/>
    <dgm:cxn modelId="{85E70C9C-427B-4640-857D-9AAA0637E2AC}" type="presParOf" srcId="{437C09C2-780F-4FF0-BD72-A1497234CC85}" destId="{7F816013-B52C-4272-8AA6-55C02E04B14C}" srcOrd="0" destOrd="0" presId="urn:microsoft.com/office/officeart/2008/layout/HorizontalMultiLevelHierarchy"/>
    <dgm:cxn modelId="{C630792A-40D4-4F0E-992B-95EFA772FCE4}" type="presParOf" srcId="{2278F95F-5959-4DD1-835B-EC101BABCAFE}" destId="{26037502-EB46-46EB-9DA1-DD6775BA76E8}" srcOrd="3" destOrd="0" presId="urn:microsoft.com/office/officeart/2008/layout/HorizontalMultiLevelHierarchy"/>
    <dgm:cxn modelId="{C14CEF2B-D7A0-4704-B630-D087704BB92C}" type="presParOf" srcId="{26037502-EB46-46EB-9DA1-DD6775BA76E8}" destId="{CA274F8F-B92E-4607-8D16-49329638FAFA}" srcOrd="0" destOrd="0" presId="urn:microsoft.com/office/officeart/2008/layout/HorizontalMultiLevelHierarchy"/>
    <dgm:cxn modelId="{6A79827A-81E9-41AC-AFE6-0882B390B4F6}" type="presParOf" srcId="{26037502-EB46-46EB-9DA1-DD6775BA76E8}" destId="{0097E0F4-8EA3-4CB7-91AA-3CE7EE79681B}" srcOrd="1" destOrd="0" presId="urn:microsoft.com/office/officeart/2008/layout/HorizontalMultiLevelHierarchy"/>
    <dgm:cxn modelId="{BEADC502-F118-4F9B-B9F9-A5B7782EED9E}" type="presParOf" srcId="{2278F95F-5959-4DD1-835B-EC101BABCAFE}" destId="{D2682332-2BE3-466C-908D-225C849689CA}" srcOrd="4" destOrd="0" presId="urn:microsoft.com/office/officeart/2008/layout/HorizontalMultiLevelHierarchy"/>
    <dgm:cxn modelId="{EBB0E560-0B51-4489-9799-F37E3D33D0ED}" type="presParOf" srcId="{D2682332-2BE3-466C-908D-225C849689CA}" destId="{22E55B51-1115-40EE-965F-398D9C28304D}" srcOrd="0" destOrd="0" presId="urn:microsoft.com/office/officeart/2008/layout/HorizontalMultiLevelHierarchy"/>
    <dgm:cxn modelId="{7847DB15-F035-4CC8-8FE7-BA7420DA9DB5}" type="presParOf" srcId="{2278F95F-5959-4DD1-835B-EC101BABCAFE}" destId="{8545EEBC-0C2F-4DAD-B9A6-84BB9D438893}" srcOrd="5" destOrd="0" presId="urn:microsoft.com/office/officeart/2008/layout/HorizontalMultiLevelHierarchy"/>
    <dgm:cxn modelId="{1C9A3139-A69B-467C-9F4A-AE22816B1B0B}" type="presParOf" srcId="{8545EEBC-0C2F-4DAD-B9A6-84BB9D438893}" destId="{6660D05E-D4B0-4B86-8ACA-4454C2BB0ED3}" srcOrd="0" destOrd="0" presId="urn:microsoft.com/office/officeart/2008/layout/HorizontalMultiLevelHierarchy"/>
    <dgm:cxn modelId="{C7D45D14-35B3-4605-BCAD-6130CA0F4CF4}" type="presParOf" srcId="{8545EEBC-0C2F-4DAD-B9A6-84BB9D438893}" destId="{9B800424-43CC-40BE-AE71-1647D592C045}" srcOrd="1" destOrd="0" presId="urn:microsoft.com/office/officeart/2008/layout/HorizontalMultiLevelHierarchy"/>
    <dgm:cxn modelId="{CB440AE0-8978-479B-AD2C-32AC30A7079F}" type="presParOf" srcId="{2278F95F-5959-4DD1-835B-EC101BABCAFE}" destId="{ED549199-B61E-48FB-BD63-75ABD80912BB}" srcOrd="6" destOrd="0" presId="urn:microsoft.com/office/officeart/2008/layout/HorizontalMultiLevelHierarchy"/>
    <dgm:cxn modelId="{BF267A16-7BA5-4786-8C8D-9A2A20D7C78B}" type="presParOf" srcId="{ED549199-B61E-48FB-BD63-75ABD80912BB}" destId="{70C1BA4C-4A8C-4A25-A625-0B7785B2F647}" srcOrd="0" destOrd="0" presId="urn:microsoft.com/office/officeart/2008/layout/HorizontalMultiLevelHierarchy"/>
    <dgm:cxn modelId="{A0CA8674-8B65-4307-BF07-9D9942E6FDA6}" type="presParOf" srcId="{2278F95F-5959-4DD1-835B-EC101BABCAFE}" destId="{FAA7EE7C-0DB9-4A58-95AC-FC011EF086FC}" srcOrd="7" destOrd="0" presId="urn:microsoft.com/office/officeart/2008/layout/HorizontalMultiLevelHierarchy"/>
    <dgm:cxn modelId="{441C727E-715B-4592-94B4-F5F6934AEE71}" type="presParOf" srcId="{FAA7EE7C-0DB9-4A58-95AC-FC011EF086FC}" destId="{1B9DBDB3-883D-4E6C-83BD-F7C801EE5798}" srcOrd="0" destOrd="0" presId="urn:microsoft.com/office/officeart/2008/layout/HorizontalMultiLevelHierarchy"/>
    <dgm:cxn modelId="{CF5070A2-40C3-4D4F-880B-6DCBA2197E99}" type="presParOf" srcId="{FAA7EE7C-0DB9-4A58-95AC-FC011EF086FC}" destId="{131EA813-877E-4B8A-90DD-E6722F6A0519}" srcOrd="1" destOrd="0" presId="urn:microsoft.com/office/officeart/2008/layout/HorizontalMultiLevelHierarchy"/>
    <dgm:cxn modelId="{7776FABC-3043-48EB-9212-3F824746747B}" type="presParOf" srcId="{2278F95F-5959-4DD1-835B-EC101BABCAFE}" destId="{231CE7C8-0226-4FD7-B8E6-26DF5992C844}" srcOrd="8" destOrd="0" presId="urn:microsoft.com/office/officeart/2008/layout/HorizontalMultiLevelHierarchy"/>
    <dgm:cxn modelId="{34D1C673-E1CB-4FA9-B58E-CC8DC37959C7}" type="presParOf" srcId="{231CE7C8-0226-4FD7-B8E6-26DF5992C844}" destId="{25438973-32DB-44B3-B578-2C6BFDD1E173}" srcOrd="0" destOrd="0" presId="urn:microsoft.com/office/officeart/2008/layout/HorizontalMultiLevelHierarchy"/>
    <dgm:cxn modelId="{CDE84F8A-7D63-4773-A09F-2385E97A65AF}" type="presParOf" srcId="{2278F95F-5959-4DD1-835B-EC101BABCAFE}" destId="{54FA5684-3EC7-4299-A447-A55D516D819A}" srcOrd="9" destOrd="0" presId="urn:microsoft.com/office/officeart/2008/layout/HorizontalMultiLevelHierarchy"/>
    <dgm:cxn modelId="{7B48F7E1-BB68-4EDF-A0E0-F665D366AF94}" type="presParOf" srcId="{54FA5684-3EC7-4299-A447-A55D516D819A}" destId="{C3AA7A5E-1D6B-4030-8488-6BD860DEF83C}" srcOrd="0" destOrd="0" presId="urn:microsoft.com/office/officeart/2008/layout/HorizontalMultiLevelHierarchy"/>
    <dgm:cxn modelId="{04143977-D53C-4D68-95E7-E2304C0E6F05}" type="presParOf" srcId="{54FA5684-3EC7-4299-A447-A55D516D819A}" destId="{A1A6A262-10DE-4CA5-AC78-EE7EECADB044}" srcOrd="1" destOrd="0" presId="urn:microsoft.com/office/officeart/2008/layout/HorizontalMultiLevelHierarchy"/>
    <dgm:cxn modelId="{DFB82546-EC44-41EF-9B0C-034D2591A916}" type="presParOf" srcId="{2278F95F-5959-4DD1-835B-EC101BABCAFE}" destId="{CD500DC7-9DE7-4A82-9CEF-4621875EF350}" srcOrd="10" destOrd="0" presId="urn:microsoft.com/office/officeart/2008/layout/HorizontalMultiLevelHierarchy"/>
    <dgm:cxn modelId="{B64653C7-031E-460C-90AE-85645BBD9409}" type="presParOf" srcId="{CD500DC7-9DE7-4A82-9CEF-4621875EF350}" destId="{C939A319-3CB7-43A9-98B3-02F280D9AB45}" srcOrd="0" destOrd="0" presId="urn:microsoft.com/office/officeart/2008/layout/HorizontalMultiLevelHierarchy"/>
    <dgm:cxn modelId="{0C4DC72B-C9DE-402A-8FA1-26E78B1DA781}" type="presParOf" srcId="{2278F95F-5959-4DD1-835B-EC101BABCAFE}" destId="{D785724D-FAC2-4290-8462-51D37DB7AABB}" srcOrd="11" destOrd="0" presId="urn:microsoft.com/office/officeart/2008/layout/HorizontalMultiLevelHierarchy"/>
    <dgm:cxn modelId="{08C84271-928C-4151-B30A-4CC5F2BC7E25}" type="presParOf" srcId="{D785724D-FAC2-4290-8462-51D37DB7AABB}" destId="{821086A8-FA31-459C-9646-387083343D0E}" srcOrd="0" destOrd="0" presId="urn:microsoft.com/office/officeart/2008/layout/HorizontalMultiLevelHierarchy"/>
    <dgm:cxn modelId="{7401DA57-F512-4392-A7D8-8721BEE77D33}" type="presParOf" srcId="{D785724D-FAC2-4290-8462-51D37DB7AABB}" destId="{5BAE99A1-6A33-4D43-BFF1-15828C0A8057}" srcOrd="1" destOrd="0" presId="urn:microsoft.com/office/officeart/2008/layout/HorizontalMultiLevelHierarchy"/>
    <dgm:cxn modelId="{F2C822BF-950A-43E1-A639-E5F128AADA70}" type="presParOf" srcId="{2278F95F-5959-4DD1-835B-EC101BABCAFE}" destId="{B868A0EF-2D9B-48F8-B817-852B5AF190FC}" srcOrd="12" destOrd="0" presId="urn:microsoft.com/office/officeart/2008/layout/HorizontalMultiLevelHierarchy"/>
    <dgm:cxn modelId="{54EBC8F9-C20B-462E-87F8-57D824D74019}" type="presParOf" srcId="{B868A0EF-2D9B-48F8-B817-852B5AF190FC}" destId="{CDCBA4A4-C39B-449A-956C-4CA8C09D489A}" srcOrd="0" destOrd="0" presId="urn:microsoft.com/office/officeart/2008/layout/HorizontalMultiLevelHierarchy"/>
    <dgm:cxn modelId="{9199A017-C6D4-4205-B647-7F76EF5EAADB}" type="presParOf" srcId="{2278F95F-5959-4DD1-835B-EC101BABCAFE}" destId="{FFA8EAFB-9BAC-4FFA-81AF-3612E9CDA60A}" srcOrd="13" destOrd="0" presId="urn:microsoft.com/office/officeart/2008/layout/HorizontalMultiLevelHierarchy"/>
    <dgm:cxn modelId="{12A41A65-357A-4A9F-9D99-1676EEFFE5E3}" type="presParOf" srcId="{FFA8EAFB-9BAC-4FFA-81AF-3612E9CDA60A}" destId="{FFCAA7BA-3622-4FB9-A089-5E15C4BF0DE6}" srcOrd="0" destOrd="0" presId="urn:microsoft.com/office/officeart/2008/layout/HorizontalMultiLevelHierarchy"/>
    <dgm:cxn modelId="{97924C46-7476-466B-A70A-A425FF2D5870}" type="presParOf" srcId="{FFA8EAFB-9BAC-4FFA-81AF-3612E9CDA60A}" destId="{E36E63DA-B242-4D02-A8EB-56CF545C6168}" srcOrd="1" destOrd="0" presId="urn:microsoft.com/office/officeart/2008/layout/HorizontalMultiLevelHierarchy"/>
    <dgm:cxn modelId="{03C68A91-D362-4D57-BE7E-4627A8FC8213}" type="presParOf" srcId="{2278F95F-5959-4DD1-835B-EC101BABCAFE}" destId="{2978C04E-C640-46E0-891F-0DD83FC2BD1B}" srcOrd="14" destOrd="0" presId="urn:microsoft.com/office/officeart/2008/layout/HorizontalMultiLevelHierarchy"/>
    <dgm:cxn modelId="{DD897B39-0C55-4D93-A7D0-A56B0B894562}" type="presParOf" srcId="{2978C04E-C640-46E0-891F-0DD83FC2BD1B}" destId="{5BCB2194-0D2E-4839-9117-8E534AF19174}" srcOrd="0" destOrd="0" presId="urn:microsoft.com/office/officeart/2008/layout/HorizontalMultiLevelHierarchy"/>
    <dgm:cxn modelId="{3B7490AE-FA12-4517-B4F5-3EA3EAC5B073}" type="presParOf" srcId="{2278F95F-5959-4DD1-835B-EC101BABCAFE}" destId="{A2C515DC-AE23-430F-8B8D-F17153D8CF9F}" srcOrd="15" destOrd="0" presId="urn:microsoft.com/office/officeart/2008/layout/HorizontalMultiLevelHierarchy"/>
    <dgm:cxn modelId="{071C3ECA-1482-42C6-B1C1-C93D945109B1}" type="presParOf" srcId="{A2C515DC-AE23-430F-8B8D-F17153D8CF9F}" destId="{AE7F23A3-F997-40A1-A031-9E95E591DC92}" srcOrd="0" destOrd="0" presId="urn:microsoft.com/office/officeart/2008/layout/HorizontalMultiLevelHierarchy"/>
    <dgm:cxn modelId="{75F1DBAE-C087-4AE8-9821-93F5A23771F7}" type="presParOf" srcId="{A2C515DC-AE23-430F-8B8D-F17153D8CF9F}" destId="{30395607-C271-43A7-B3F0-F1B60F99885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53EC0-E619-4DF8-86A1-00F94D10F2EE}">
      <dsp:nvSpPr>
        <dsp:cNvPr id="0" name=""/>
        <dsp:cNvSpPr/>
      </dsp:nvSpPr>
      <dsp:spPr>
        <a:xfrm>
          <a:off x="3329293" y="3408174"/>
          <a:ext cx="91440" cy="6345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451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3B3F4-6AEE-4929-A96B-38BD4E12A289}">
      <dsp:nvSpPr>
        <dsp:cNvPr id="0" name=""/>
        <dsp:cNvSpPr/>
      </dsp:nvSpPr>
      <dsp:spPr>
        <a:xfrm>
          <a:off x="3329293" y="1388262"/>
          <a:ext cx="91440" cy="6345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451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D85B9-7A5C-430F-AD03-2358F2AB266B}">
      <dsp:nvSpPr>
        <dsp:cNvPr id="0" name=""/>
        <dsp:cNvSpPr/>
      </dsp:nvSpPr>
      <dsp:spPr>
        <a:xfrm>
          <a:off x="943766" y="2867"/>
          <a:ext cx="4862494" cy="1385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67500-29FF-4874-AA1C-AE4981079D80}">
      <dsp:nvSpPr>
        <dsp:cNvPr id="0" name=""/>
        <dsp:cNvSpPr/>
      </dsp:nvSpPr>
      <dsp:spPr>
        <a:xfrm>
          <a:off x="1186180" y="233160"/>
          <a:ext cx="4862494" cy="13853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ФНПР </a:t>
          </a:r>
          <a:r>
            <a:rPr lang="ru-RU" sz="2400" b="1" kern="1200" dirty="0" smtClean="0"/>
            <a:t>(федерация независимых профсоюзов) </a:t>
          </a:r>
          <a:endParaRPr lang="ru-RU" sz="2400" b="1" kern="1200" dirty="0"/>
        </a:p>
      </dsp:txBody>
      <dsp:txXfrm>
        <a:off x="1226757" y="273737"/>
        <a:ext cx="4781340" cy="1304240"/>
      </dsp:txXfrm>
    </dsp:sp>
    <dsp:sp modelId="{A1EE75C2-8136-4A3C-8307-A23DF6BFC24D}">
      <dsp:nvSpPr>
        <dsp:cNvPr id="0" name=""/>
        <dsp:cNvSpPr/>
      </dsp:nvSpPr>
      <dsp:spPr>
        <a:xfrm>
          <a:off x="943766" y="2022780"/>
          <a:ext cx="4862494" cy="1385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EA19F-A947-45C2-AF01-74FF2CC31D33}">
      <dsp:nvSpPr>
        <dsp:cNvPr id="0" name=""/>
        <dsp:cNvSpPr/>
      </dsp:nvSpPr>
      <dsp:spPr>
        <a:xfrm>
          <a:off x="1186180" y="2253073"/>
          <a:ext cx="4862494" cy="1385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Отраслевые профсоюзы </a:t>
          </a:r>
          <a:r>
            <a:rPr lang="ru-RU" sz="2600" kern="1200" dirty="0" smtClean="0"/>
            <a:t>(49)</a:t>
          </a:r>
          <a:endParaRPr lang="ru-RU" sz="2600" kern="1200" dirty="0"/>
        </a:p>
      </dsp:txBody>
      <dsp:txXfrm>
        <a:off x="1226757" y="2293650"/>
        <a:ext cx="4781340" cy="1304240"/>
      </dsp:txXfrm>
    </dsp:sp>
    <dsp:sp modelId="{B7F0A330-582E-405E-90EC-C2BCBC36CFB1}">
      <dsp:nvSpPr>
        <dsp:cNvPr id="0" name=""/>
        <dsp:cNvSpPr/>
      </dsp:nvSpPr>
      <dsp:spPr>
        <a:xfrm>
          <a:off x="871758" y="4042692"/>
          <a:ext cx="5006510" cy="1385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446C6-98C9-4FD6-AE72-F5065519754B}">
      <dsp:nvSpPr>
        <dsp:cNvPr id="0" name=""/>
        <dsp:cNvSpPr/>
      </dsp:nvSpPr>
      <dsp:spPr>
        <a:xfrm>
          <a:off x="1114172" y="4272985"/>
          <a:ext cx="5006510" cy="1385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Территориальные объединения организаций профсоюзов </a:t>
          </a:r>
          <a:r>
            <a:rPr lang="ru-RU" sz="2600" kern="1200" dirty="0" smtClean="0"/>
            <a:t>(79)</a:t>
          </a:r>
          <a:endParaRPr lang="ru-RU" sz="2600" kern="1200" dirty="0"/>
        </a:p>
      </dsp:txBody>
      <dsp:txXfrm>
        <a:off x="1154749" y="4313562"/>
        <a:ext cx="4925356" cy="1304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99285-5529-4761-BC5F-518253E08BC8}">
      <dsp:nvSpPr>
        <dsp:cNvPr id="0" name=""/>
        <dsp:cNvSpPr/>
      </dsp:nvSpPr>
      <dsp:spPr>
        <a:xfrm>
          <a:off x="0" y="4715768"/>
          <a:ext cx="8352928" cy="15478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Межрегиональные объединения/профсоюзы</a:t>
          </a:r>
          <a:endParaRPr lang="ru-RU" sz="2100" kern="1200" dirty="0"/>
        </a:p>
      </dsp:txBody>
      <dsp:txXfrm>
        <a:off x="0" y="4715768"/>
        <a:ext cx="8352928" cy="835823"/>
      </dsp:txXfrm>
    </dsp:sp>
    <dsp:sp modelId="{A750713D-C66A-4F32-8213-D2D2C6A0507D}">
      <dsp:nvSpPr>
        <dsp:cNvPr id="0" name=""/>
        <dsp:cNvSpPr/>
      </dsp:nvSpPr>
      <dsp:spPr>
        <a:xfrm>
          <a:off x="0" y="5520634"/>
          <a:ext cx="4176464" cy="71199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Межрегиональный профсоюз железнодорожников</a:t>
          </a:r>
          <a:endParaRPr lang="ru-RU" sz="1500" kern="1200" dirty="0"/>
        </a:p>
      </dsp:txBody>
      <dsp:txXfrm>
        <a:off x="0" y="5520634"/>
        <a:ext cx="4176464" cy="711997"/>
      </dsp:txXfrm>
    </dsp:sp>
    <dsp:sp modelId="{4BE5D118-11BB-46D5-91EE-5201EC354C1A}">
      <dsp:nvSpPr>
        <dsp:cNvPr id="0" name=""/>
        <dsp:cNvSpPr/>
      </dsp:nvSpPr>
      <dsp:spPr>
        <a:xfrm>
          <a:off x="4176464" y="5520634"/>
          <a:ext cx="4176464" cy="711997"/>
        </a:xfrm>
        <a:prstGeom prst="rect">
          <a:avLst/>
        </a:prstGeom>
        <a:solidFill>
          <a:schemeClr val="accent2">
            <a:tint val="40000"/>
            <a:alpha val="90000"/>
            <a:hueOff val="-253951"/>
            <a:satOff val="15978"/>
            <a:lumOff val="117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253951"/>
              <a:satOff val="15978"/>
              <a:lumOff val="11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Межрегиональный независимый профессиональный союз актеров театра и кино</a:t>
          </a:r>
          <a:endParaRPr lang="ru-RU" sz="1500" kern="1200" dirty="0"/>
        </a:p>
      </dsp:txBody>
      <dsp:txXfrm>
        <a:off x="4176464" y="5520634"/>
        <a:ext cx="4176464" cy="711997"/>
      </dsp:txXfrm>
    </dsp:sp>
    <dsp:sp modelId="{1C0279F3-98C1-4402-AD25-8C86F085C397}">
      <dsp:nvSpPr>
        <dsp:cNvPr id="0" name=""/>
        <dsp:cNvSpPr/>
      </dsp:nvSpPr>
      <dsp:spPr>
        <a:xfrm rot="10800000">
          <a:off x="0" y="2358437"/>
          <a:ext cx="8352928" cy="2380547"/>
        </a:xfrm>
        <a:prstGeom prst="upArrowCallout">
          <a:avLst/>
        </a:prstGeom>
        <a:solidFill>
          <a:schemeClr val="accent2">
            <a:hueOff val="-368613"/>
            <a:satOff val="44335"/>
            <a:lumOff val="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Национальные отраслевые объединения/профсоюзы</a:t>
          </a:r>
          <a:endParaRPr lang="ru-RU" sz="2100" kern="1200" dirty="0"/>
        </a:p>
      </dsp:txBody>
      <dsp:txXfrm rot="-10800000">
        <a:off x="0" y="2358437"/>
        <a:ext cx="8352928" cy="835572"/>
      </dsp:txXfrm>
    </dsp:sp>
    <dsp:sp modelId="{3DDA633D-80FC-4003-B487-2EDC078C838A}">
      <dsp:nvSpPr>
        <dsp:cNvPr id="0" name=""/>
        <dsp:cNvSpPr/>
      </dsp:nvSpPr>
      <dsp:spPr>
        <a:xfrm>
          <a:off x="4078" y="3194010"/>
          <a:ext cx="2781590" cy="711783"/>
        </a:xfrm>
        <a:prstGeom prst="rect">
          <a:avLst/>
        </a:prstGeom>
        <a:solidFill>
          <a:schemeClr val="accent2">
            <a:tint val="40000"/>
            <a:alpha val="90000"/>
            <a:hueOff val="-507903"/>
            <a:satOff val="31956"/>
            <a:lumOff val="234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507903"/>
              <a:satOff val="31956"/>
              <a:lumOff val="2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Российский профессиональный союз моряков (РПСМ/SUR)</a:t>
          </a:r>
          <a:endParaRPr lang="ru-RU" sz="1500" kern="1200" dirty="0"/>
        </a:p>
      </dsp:txBody>
      <dsp:txXfrm>
        <a:off x="4078" y="3194010"/>
        <a:ext cx="2781590" cy="711783"/>
      </dsp:txXfrm>
    </dsp:sp>
    <dsp:sp modelId="{016AAAB3-223B-46E8-A422-749D2E1072D0}">
      <dsp:nvSpPr>
        <dsp:cNvPr id="0" name=""/>
        <dsp:cNvSpPr/>
      </dsp:nvSpPr>
      <dsp:spPr>
        <a:xfrm>
          <a:off x="2785668" y="3194010"/>
          <a:ext cx="2781590" cy="711783"/>
        </a:xfrm>
        <a:prstGeom prst="rect">
          <a:avLst/>
        </a:prstGeom>
        <a:solidFill>
          <a:schemeClr val="accent2">
            <a:tint val="40000"/>
            <a:alpha val="90000"/>
            <a:hueOff val="-761854"/>
            <a:satOff val="47934"/>
            <a:lumOff val="351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761854"/>
              <a:satOff val="47934"/>
              <a:lumOff val="35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Профсоюз адвокатов России</a:t>
          </a:r>
          <a:endParaRPr lang="ru-RU" sz="1500" b="1" kern="1200" dirty="0"/>
        </a:p>
      </dsp:txBody>
      <dsp:txXfrm>
        <a:off x="2785668" y="3194010"/>
        <a:ext cx="2781590" cy="711783"/>
      </dsp:txXfrm>
    </dsp:sp>
    <dsp:sp modelId="{354A9CDC-A683-4E40-AA3B-341C48F8BCF9}">
      <dsp:nvSpPr>
        <dsp:cNvPr id="0" name=""/>
        <dsp:cNvSpPr/>
      </dsp:nvSpPr>
      <dsp:spPr>
        <a:xfrm>
          <a:off x="5567259" y="3194010"/>
          <a:ext cx="2781590" cy="711783"/>
        </a:xfrm>
        <a:prstGeom prst="rect">
          <a:avLst/>
        </a:prstGeom>
        <a:solidFill>
          <a:schemeClr val="accent2">
            <a:tint val="40000"/>
            <a:alpha val="90000"/>
            <a:hueOff val="-1015806"/>
            <a:satOff val="63911"/>
            <a:lumOff val="4686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015806"/>
              <a:satOff val="63911"/>
              <a:lumOff val="4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Российский профсоюз трудящихся авиационной промышленности</a:t>
          </a:r>
          <a:endParaRPr lang="ru-RU" sz="1500" kern="1200" dirty="0"/>
        </a:p>
      </dsp:txBody>
      <dsp:txXfrm>
        <a:off x="5567259" y="3194010"/>
        <a:ext cx="2781590" cy="711783"/>
      </dsp:txXfrm>
    </dsp:sp>
    <dsp:sp modelId="{A196A722-CD89-4D71-863A-1AC12F3343FC}">
      <dsp:nvSpPr>
        <dsp:cNvPr id="0" name=""/>
        <dsp:cNvSpPr/>
      </dsp:nvSpPr>
      <dsp:spPr>
        <a:xfrm rot="10800000">
          <a:off x="0" y="1107"/>
          <a:ext cx="8352928" cy="2380547"/>
        </a:xfrm>
        <a:prstGeom prst="upArrowCallout">
          <a:avLst/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Международные отраслевые объединения/профсоюзы</a:t>
          </a:r>
          <a:endParaRPr lang="ru-RU" sz="2100" kern="1200" dirty="0"/>
        </a:p>
      </dsp:txBody>
      <dsp:txXfrm rot="-10800000">
        <a:off x="0" y="1107"/>
        <a:ext cx="8352928" cy="835572"/>
      </dsp:txXfrm>
    </dsp:sp>
    <dsp:sp modelId="{8D0EC1A3-E1AC-48DD-B432-DBF8252F2527}">
      <dsp:nvSpPr>
        <dsp:cNvPr id="0" name=""/>
        <dsp:cNvSpPr/>
      </dsp:nvSpPr>
      <dsp:spPr>
        <a:xfrm>
          <a:off x="0" y="836679"/>
          <a:ext cx="4176464" cy="711783"/>
        </a:xfrm>
        <a:prstGeom prst="rect">
          <a:avLst/>
        </a:prstGeom>
        <a:solidFill>
          <a:schemeClr val="accent2">
            <a:tint val="40000"/>
            <a:alpha val="90000"/>
            <a:hueOff val="-1269757"/>
            <a:satOff val="79889"/>
            <a:lumOff val="585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269757"/>
              <a:satOff val="79889"/>
              <a:lumOff val="58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Международная Конфедерация профсоюзов работников водного транспорта (МКПРВТ</a:t>
          </a:r>
          <a:endParaRPr lang="ru-RU" sz="1500" kern="1200" dirty="0"/>
        </a:p>
      </dsp:txBody>
      <dsp:txXfrm>
        <a:off x="0" y="836679"/>
        <a:ext cx="4176464" cy="711783"/>
      </dsp:txXfrm>
    </dsp:sp>
    <dsp:sp modelId="{0FAC58CC-54D7-4B7E-92BF-A59AD94B4630}">
      <dsp:nvSpPr>
        <dsp:cNvPr id="0" name=""/>
        <dsp:cNvSpPr/>
      </dsp:nvSpPr>
      <dsp:spPr>
        <a:xfrm>
          <a:off x="4176464" y="836679"/>
          <a:ext cx="4176464" cy="711783"/>
        </a:xfrm>
        <a:prstGeom prst="rect">
          <a:avLst/>
        </a:prstGeom>
        <a:solidFill>
          <a:schemeClr val="accent2">
            <a:tint val="40000"/>
            <a:alpha val="90000"/>
            <a:hueOff val="-1523709"/>
            <a:satOff val="95867"/>
            <a:lumOff val="702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523709"/>
              <a:satOff val="95867"/>
              <a:lumOff val="7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Международное объединение профсоюзов металлистов</a:t>
          </a:r>
          <a:endParaRPr lang="ru-RU" sz="1500" kern="1200" dirty="0"/>
        </a:p>
      </dsp:txBody>
      <dsp:txXfrm>
        <a:off x="4176464" y="836679"/>
        <a:ext cx="4176464" cy="7117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A7416-8665-460A-AAAE-63FF7952E750}">
      <dsp:nvSpPr>
        <dsp:cNvPr id="0" name=""/>
        <dsp:cNvSpPr/>
      </dsp:nvSpPr>
      <dsp:spPr>
        <a:xfrm>
          <a:off x="3205250" y="1798922"/>
          <a:ext cx="2411753" cy="15419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Функции профсоюзов</a:t>
          </a:r>
          <a:endParaRPr lang="ru-RU" sz="2500" b="1" kern="1200" dirty="0">
            <a:solidFill>
              <a:schemeClr val="tx1"/>
            </a:solidFill>
          </a:endParaRPr>
        </a:p>
      </dsp:txBody>
      <dsp:txXfrm>
        <a:off x="3280521" y="1874193"/>
        <a:ext cx="2261211" cy="1391391"/>
      </dsp:txXfrm>
    </dsp:sp>
    <dsp:sp modelId="{0D4C41B7-A7DD-4A0E-8A70-12F5E78F6785}">
      <dsp:nvSpPr>
        <dsp:cNvPr id="0" name=""/>
        <dsp:cNvSpPr/>
      </dsp:nvSpPr>
      <dsp:spPr>
        <a:xfrm rot="16200000">
          <a:off x="4028435" y="1416229"/>
          <a:ext cx="7653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5385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0009E-D647-4B99-B9B3-5BA81BB405A2}">
      <dsp:nvSpPr>
        <dsp:cNvPr id="0" name=""/>
        <dsp:cNvSpPr/>
      </dsp:nvSpPr>
      <dsp:spPr>
        <a:xfrm>
          <a:off x="3310968" y="441"/>
          <a:ext cx="2200317" cy="1033095"/>
        </a:xfrm>
        <a:prstGeom prst="roundRect">
          <a:avLst/>
        </a:prstGeom>
        <a:solidFill>
          <a:schemeClr val="accent3">
            <a:hueOff val="613099"/>
            <a:satOff val="-20281"/>
            <a:lumOff val="-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Защитная</a:t>
          </a:r>
          <a:endParaRPr lang="ru-RU" sz="3000" kern="1200" dirty="0"/>
        </a:p>
      </dsp:txBody>
      <dsp:txXfrm>
        <a:off x="3361400" y="50873"/>
        <a:ext cx="2099453" cy="932231"/>
      </dsp:txXfrm>
    </dsp:sp>
    <dsp:sp modelId="{CA1272B1-B664-40A6-8ADD-E8E988A9DF05}">
      <dsp:nvSpPr>
        <dsp:cNvPr id="0" name=""/>
        <dsp:cNvSpPr/>
      </dsp:nvSpPr>
      <dsp:spPr>
        <a:xfrm rot="21553344">
          <a:off x="5616978" y="2549603"/>
          <a:ext cx="5775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7543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B9722-3288-4029-8AF1-4BD94F255F32}">
      <dsp:nvSpPr>
        <dsp:cNvPr id="0" name=""/>
        <dsp:cNvSpPr/>
      </dsp:nvSpPr>
      <dsp:spPr>
        <a:xfrm>
          <a:off x="6194494" y="2016224"/>
          <a:ext cx="1902796" cy="1033095"/>
        </a:xfrm>
        <a:prstGeom prst="roundRect">
          <a:avLst/>
        </a:prstGeom>
        <a:solidFill>
          <a:schemeClr val="accent3">
            <a:hueOff val="1226198"/>
            <a:satOff val="-40562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Политическую</a:t>
          </a:r>
          <a:endParaRPr lang="ru-RU" sz="1800" b="1" kern="1200" dirty="0"/>
        </a:p>
      </dsp:txBody>
      <dsp:txXfrm>
        <a:off x="6244926" y="2066656"/>
        <a:ext cx="1801932" cy="932231"/>
      </dsp:txXfrm>
    </dsp:sp>
    <dsp:sp modelId="{6A84C325-D4E3-4628-A32E-369AC8CBD78D}">
      <dsp:nvSpPr>
        <dsp:cNvPr id="0" name=""/>
        <dsp:cNvSpPr/>
      </dsp:nvSpPr>
      <dsp:spPr>
        <a:xfrm rot="5400000">
          <a:off x="4028435" y="3723549"/>
          <a:ext cx="7653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5385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33B21-3FF2-4F27-BBA5-804AD5737961}">
      <dsp:nvSpPr>
        <dsp:cNvPr id="0" name=""/>
        <dsp:cNvSpPr/>
      </dsp:nvSpPr>
      <dsp:spPr>
        <a:xfrm>
          <a:off x="2341532" y="4106241"/>
          <a:ext cx="4139190" cy="1033095"/>
        </a:xfrm>
        <a:prstGeom prst="roundRect">
          <a:avLst/>
        </a:prstGeom>
        <a:solidFill>
          <a:schemeClr val="accent3">
            <a:hueOff val="1839296"/>
            <a:satOff val="-60844"/>
            <a:lumOff val="-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культурно-воспитательную  </a:t>
          </a:r>
          <a:endParaRPr lang="ru-RU" sz="2800" b="1" kern="1200" dirty="0"/>
        </a:p>
      </dsp:txBody>
      <dsp:txXfrm>
        <a:off x="2391964" y="4156673"/>
        <a:ext cx="4038326" cy="932231"/>
      </dsp:txXfrm>
    </dsp:sp>
    <dsp:sp modelId="{FE90215E-1E0F-43F7-88F7-950E2350423E}">
      <dsp:nvSpPr>
        <dsp:cNvPr id="0" name=""/>
        <dsp:cNvSpPr/>
      </dsp:nvSpPr>
      <dsp:spPr>
        <a:xfrm rot="10846575">
          <a:off x="2841055" y="2551084"/>
          <a:ext cx="3642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4212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E8688-4781-4826-9B95-9B6A9325CDEB}">
      <dsp:nvSpPr>
        <dsp:cNvPr id="0" name=""/>
        <dsp:cNvSpPr/>
      </dsp:nvSpPr>
      <dsp:spPr>
        <a:xfrm>
          <a:off x="502660" y="2016227"/>
          <a:ext cx="2338411" cy="1033095"/>
        </a:xfrm>
        <a:prstGeom prst="roundRect">
          <a:avLst/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представительства интересов работников. </a:t>
          </a:r>
          <a:endParaRPr lang="ru-RU" sz="1700" kern="1200"/>
        </a:p>
      </dsp:txBody>
      <dsp:txXfrm>
        <a:off x="553092" y="2066659"/>
        <a:ext cx="2237547" cy="9322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8C04E-C640-46E0-891F-0DD83FC2BD1B}">
      <dsp:nvSpPr>
        <dsp:cNvPr id="0" name=""/>
        <dsp:cNvSpPr/>
      </dsp:nvSpPr>
      <dsp:spPr>
        <a:xfrm>
          <a:off x="1005412" y="3201700"/>
          <a:ext cx="570070" cy="2877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035" y="0"/>
              </a:lnTo>
              <a:lnTo>
                <a:pt x="285035" y="2877781"/>
              </a:lnTo>
              <a:lnTo>
                <a:pt x="570070" y="287778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17104" y="4567248"/>
        <a:ext cx="146685" cy="146685"/>
      </dsp:txXfrm>
    </dsp:sp>
    <dsp:sp modelId="{B868A0EF-2D9B-48F8-B817-852B5AF190FC}">
      <dsp:nvSpPr>
        <dsp:cNvPr id="0" name=""/>
        <dsp:cNvSpPr/>
      </dsp:nvSpPr>
      <dsp:spPr>
        <a:xfrm>
          <a:off x="1005412" y="3201700"/>
          <a:ext cx="533166" cy="2148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583" y="0"/>
              </a:lnTo>
              <a:lnTo>
                <a:pt x="266583" y="2148016"/>
              </a:lnTo>
              <a:lnTo>
                <a:pt x="533166" y="214801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16665" y="4220378"/>
        <a:ext cx="110659" cy="110659"/>
      </dsp:txXfrm>
    </dsp:sp>
    <dsp:sp modelId="{CD500DC7-9DE7-4A82-9CEF-4621875EF350}">
      <dsp:nvSpPr>
        <dsp:cNvPr id="0" name=""/>
        <dsp:cNvSpPr/>
      </dsp:nvSpPr>
      <dsp:spPr>
        <a:xfrm>
          <a:off x="1005412" y="3201700"/>
          <a:ext cx="533166" cy="1352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583" y="0"/>
              </a:lnTo>
              <a:lnTo>
                <a:pt x="266583" y="1352609"/>
              </a:lnTo>
              <a:lnTo>
                <a:pt x="533166" y="135260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35648" y="3841657"/>
        <a:ext cx="72694" cy="72694"/>
      </dsp:txXfrm>
    </dsp:sp>
    <dsp:sp modelId="{231CE7C8-0226-4FD7-B8E6-26DF5992C844}">
      <dsp:nvSpPr>
        <dsp:cNvPr id="0" name=""/>
        <dsp:cNvSpPr/>
      </dsp:nvSpPr>
      <dsp:spPr>
        <a:xfrm>
          <a:off x="1005412" y="3201700"/>
          <a:ext cx="533166" cy="557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583" y="0"/>
              </a:lnTo>
              <a:lnTo>
                <a:pt x="266583" y="557203"/>
              </a:lnTo>
              <a:lnTo>
                <a:pt x="533166" y="55720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52715" y="3461021"/>
        <a:ext cx="38559" cy="38559"/>
      </dsp:txXfrm>
    </dsp:sp>
    <dsp:sp modelId="{ED549199-B61E-48FB-BD63-75ABD80912BB}">
      <dsp:nvSpPr>
        <dsp:cNvPr id="0" name=""/>
        <dsp:cNvSpPr/>
      </dsp:nvSpPr>
      <dsp:spPr>
        <a:xfrm>
          <a:off x="1005412" y="2906545"/>
          <a:ext cx="533166" cy="295154"/>
        </a:xfrm>
        <a:custGeom>
          <a:avLst/>
          <a:gdLst/>
          <a:ahLst/>
          <a:cxnLst/>
          <a:rect l="0" t="0" r="0" b="0"/>
          <a:pathLst>
            <a:path>
              <a:moveTo>
                <a:pt x="0" y="295154"/>
              </a:moveTo>
              <a:lnTo>
                <a:pt x="266583" y="295154"/>
              </a:lnTo>
              <a:lnTo>
                <a:pt x="266583" y="0"/>
              </a:lnTo>
              <a:lnTo>
                <a:pt x="533166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56760" y="3038887"/>
        <a:ext cx="30470" cy="30470"/>
      </dsp:txXfrm>
    </dsp:sp>
    <dsp:sp modelId="{D2682332-2BE3-466C-908D-225C849689CA}">
      <dsp:nvSpPr>
        <dsp:cNvPr id="0" name=""/>
        <dsp:cNvSpPr/>
      </dsp:nvSpPr>
      <dsp:spPr>
        <a:xfrm>
          <a:off x="1005412" y="2054187"/>
          <a:ext cx="533166" cy="1147512"/>
        </a:xfrm>
        <a:custGeom>
          <a:avLst/>
          <a:gdLst/>
          <a:ahLst/>
          <a:cxnLst/>
          <a:rect l="0" t="0" r="0" b="0"/>
          <a:pathLst>
            <a:path>
              <a:moveTo>
                <a:pt x="0" y="1147512"/>
              </a:moveTo>
              <a:lnTo>
                <a:pt x="266583" y="1147512"/>
              </a:lnTo>
              <a:lnTo>
                <a:pt x="266583" y="0"/>
              </a:lnTo>
              <a:lnTo>
                <a:pt x="533166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40362" y="2596310"/>
        <a:ext cx="63266" cy="63266"/>
      </dsp:txXfrm>
    </dsp:sp>
    <dsp:sp modelId="{437C09C2-780F-4FF0-BD72-A1497234CC85}">
      <dsp:nvSpPr>
        <dsp:cNvPr id="0" name=""/>
        <dsp:cNvSpPr/>
      </dsp:nvSpPr>
      <dsp:spPr>
        <a:xfrm>
          <a:off x="1005412" y="1201829"/>
          <a:ext cx="533166" cy="1999870"/>
        </a:xfrm>
        <a:custGeom>
          <a:avLst/>
          <a:gdLst/>
          <a:ahLst/>
          <a:cxnLst/>
          <a:rect l="0" t="0" r="0" b="0"/>
          <a:pathLst>
            <a:path>
              <a:moveTo>
                <a:pt x="0" y="1999870"/>
              </a:moveTo>
              <a:lnTo>
                <a:pt x="266583" y="1999870"/>
              </a:lnTo>
              <a:lnTo>
                <a:pt x="266583" y="0"/>
              </a:lnTo>
              <a:lnTo>
                <a:pt x="533166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0252" y="2150021"/>
        <a:ext cx="103486" cy="103486"/>
      </dsp:txXfrm>
    </dsp:sp>
    <dsp:sp modelId="{5ED42395-FEED-469E-A2ED-25E4D591402F}">
      <dsp:nvSpPr>
        <dsp:cNvPr id="0" name=""/>
        <dsp:cNvSpPr/>
      </dsp:nvSpPr>
      <dsp:spPr>
        <a:xfrm>
          <a:off x="1005412" y="349471"/>
          <a:ext cx="533166" cy="2852228"/>
        </a:xfrm>
        <a:custGeom>
          <a:avLst/>
          <a:gdLst/>
          <a:ahLst/>
          <a:cxnLst/>
          <a:rect l="0" t="0" r="0" b="0"/>
          <a:pathLst>
            <a:path>
              <a:moveTo>
                <a:pt x="0" y="2852228"/>
              </a:moveTo>
              <a:lnTo>
                <a:pt x="266583" y="2852228"/>
              </a:lnTo>
              <a:lnTo>
                <a:pt x="266583" y="0"/>
              </a:lnTo>
              <a:lnTo>
                <a:pt x="533166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99454" y="1703045"/>
        <a:ext cx="145081" cy="145081"/>
      </dsp:txXfrm>
    </dsp:sp>
    <dsp:sp modelId="{1FD7CF4C-9EB7-45EC-B4AC-C849B02A5D27}">
      <dsp:nvSpPr>
        <dsp:cNvPr id="0" name=""/>
        <dsp:cNvSpPr/>
      </dsp:nvSpPr>
      <dsp:spPr>
        <a:xfrm rot="16200000">
          <a:off x="-2177202" y="2860757"/>
          <a:ext cx="5683342" cy="6818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Статусные права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2177202" y="2860757"/>
        <a:ext cx="5683342" cy="681886"/>
      </dsp:txXfrm>
    </dsp:sp>
    <dsp:sp modelId="{DB125830-4116-4F85-BFED-E03978421170}">
      <dsp:nvSpPr>
        <dsp:cNvPr id="0" name=""/>
        <dsp:cNvSpPr/>
      </dsp:nvSpPr>
      <dsp:spPr>
        <a:xfrm>
          <a:off x="1538579" y="8528"/>
          <a:ext cx="6705109" cy="68188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Право на участие в нормотворческой и правоприменительной деятельности.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38579" y="8528"/>
        <a:ext cx="6705109" cy="681886"/>
      </dsp:txXfrm>
    </dsp:sp>
    <dsp:sp modelId="{CA274F8F-B92E-4607-8D16-49329638FAFA}">
      <dsp:nvSpPr>
        <dsp:cNvPr id="0" name=""/>
        <dsp:cNvSpPr/>
      </dsp:nvSpPr>
      <dsp:spPr>
        <a:xfrm>
          <a:off x="1538579" y="860886"/>
          <a:ext cx="6783255" cy="68188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Право на защиту социально-трудовых прав и интересов работников, в первую очередь по защите права на труд.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38579" y="860886"/>
        <a:ext cx="6783255" cy="681886"/>
      </dsp:txXfrm>
    </dsp:sp>
    <dsp:sp modelId="{6660D05E-D4B0-4B86-8ACA-4454C2BB0ED3}">
      <dsp:nvSpPr>
        <dsp:cNvPr id="0" name=""/>
        <dsp:cNvSpPr/>
      </dsp:nvSpPr>
      <dsp:spPr>
        <a:xfrm>
          <a:off x="1538579" y="1713244"/>
          <a:ext cx="6783255" cy="68188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Право на ведение коллективных переговоров, заключение соглашений, коллективных договоров и контроль за их выполнением.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38579" y="1713244"/>
        <a:ext cx="6783255" cy="681886"/>
      </dsp:txXfrm>
    </dsp:sp>
    <dsp:sp modelId="{1B9DBDB3-883D-4E6C-83BD-F7C801EE5798}">
      <dsp:nvSpPr>
        <dsp:cNvPr id="0" name=""/>
        <dsp:cNvSpPr/>
      </dsp:nvSpPr>
      <dsp:spPr>
        <a:xfrm>
          <a:off x="1538579" y="2565602"/>
          <a:ext cx="6867485" cy="68188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Право на коллективные трудовые споры и участие в их урегулировании.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38579" y="2565602"/>
        <a:ext cx="6867485" cy="681886"/>
      </dsp:txXfrm>
    </dsp:sp>
    <dsp:sp modelId="{C3AA7A5E-1D6B-4030-8488-6BD860DEF83C}">
      <dsp:nvSpPr>
        <dsp:cNvPr id="0" name=""/>
        <dsp:cNvSpPr/>
      </dsp:nvSpPr>
      <dsp:spPr>
        <a:xfrm>
          <a:off x="1538579" y="3417960"/>
          <a:ext cx="6867485" cy="68188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Права на социальную защиту работников, на участие в управлении государственным социальным страхованием, санаторно-курортными учреждениями.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38579" y="3417960"/>
        <a:ext cx="6867485" cy="681886"/>
      </dsp:txXfrm>
    </dsp:sp>
    <dsp:sp modelId="{821086A8-FA31-459C-9646-387083343D0E}">
      <dsp:nvSpPr>
        <dsp:cNvPr id="0" name=""/>
        <dsp:cNvSpPr/>
      </dsp:nvSpPr>
      <dsp:spPr>
        <a:xfrm>
          <a:off x="1538579" y="4270318"/>
          <a:ext cx="6789339" cy="5679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Права в области охраны Труда и окружающей природной среды.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38579" y="4270318"/>
        <a:ext cx="6789339" cy="567984"/>
      </dsp:txXfrm>
    </dsp:sp>
    <dsp:sp modelId="{FFCAA7BA-3622-4FB9-A089-5E15C4BF0DE6}">
      <dsp:nvSpPr>
        <dsp:cNvPr id="0" name=""/>
        <dsp:cNvSpPr/>
      </dsp:nvSpPr>
      <dsp:spPr>
        <a:xfrm>
          <a:off x="1538579" y="5008773"/>
          <a:ext cx="6872517" cy="68188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Право профсоюзного контроля за соблюдением трудового законодательства.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38579" y="5008773"/>
        <a:ext cx="6872517" cy="681886"/>
      </dsp:txXfrm>
    </dsp:sp>
    <dsp:sp modelId="{AE7F23A3-F997-40A1-A031-9E95E591DC92}">
      <dsp:nvSpPr>
        <dsp:cNvPr id="0" name=""/>
        <dsp:cNvSpPr/>
      </dsp:nvSpPr>
      <dsp:spPr>
        <a:xfrm>
          <a:off x="1575482" y="5809956"/>
          <a:ext cx="6721302" cy="53905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Право на содействие занятости.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75482" y="5809956"/>
        <a:ext cx="6721302" cy="539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4F8860E-1AF5-4B5D-9A3A-8EE301D2811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C79437A-7FCC-4019-9527-6DFFBD629CA6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860E-1AF5-4B5D-9A3A-8EE301D2811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437A-7FCC-4019-9527-6DFFBD629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860E-1AF5-4B5D-9A3A-8EE301D2811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437A-7FCC-4019-9527-6DFFBD629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860E-1AF5-4B5D-9A3A-8EE301D2811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437A-7FCC-4019-9527-6DFFBD629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860E-1AF5-4B5D-9A3A-8EE301D2811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437A-7FCC-4019-9527-6DFFBD629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860E-1AF5-4B5D-9A3A-8EE301D2811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437A-7FCC-4019-9527-6DFFBD629C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860E-1AF5-4B5D-9A3A-8EE301D2811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437A-7FCC-4019-9527-6DFFBD629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860E-1AF5-4B5D-9A3A-8EE301D2811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437A-7FCC-4019-9527-6DFFBD629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860E-1AF5-4B5D-9A3A-8EE301D2811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437A-7FCC-4019-9527-6DFFBD629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860E-1AF5-4B5D-9A3A-8EE301D2811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437A-7FCC-4019-9527-6DFFBD629CA6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860E-1AF5-4B5D-9A3A-8EE301D2811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437A-7FCC-4019-9527-6DFFBD629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4F8860E-1AF5-4B5D-9A3A-8EE301D2811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C79437A-7FCC-4019-9527-6DFFBD629C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Профсоюзы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11 класс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44" y="1"/>
            <a:ext cx="2355176" cy="233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719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94619310"/>
              </p:ext>
            </p:extLst>
          </p:nvPr>
        </p:nvGraphicFramePr>
        <p:xfrm>
          <a:off x="323528" y="692696"/>
          <a:ext cx="8604448" cy="513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19872" y="260648"/>
            <a:ext cx="3125151" cy="224676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Защитная функция профсоюзов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профсоюзных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органов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также состоящих в их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ведении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инспекции труда и актива,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направленная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предупреждение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восстановления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нарушения прав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законных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интересов работников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сфере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также привлечение к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ответственности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их нарушителей.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7750" y="2708920"/>
            <a:ext cx="2592288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Функции представительства работников прямо закреплены в ст. 29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ТК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РФ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33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Права организации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Помимо прав в сфере труда, профсоюзы обладают обширными правами в сфере действия других отраслей права: правами юридического лица, правом собственности, участия в управлении государственными социальными фондами, в области экологии, приватизации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664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99835318"/>
              </p:ext>
            </p:extLst>
          </p:nvPr>
        </p:nvGraphicFramePr>
        <p:xfrm>
          <a:off x="0" y="332656"/>
          <a:ext cx="882047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3880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7560840" cy="590465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Права и обязанности профсоюзов тесно связаны между собой. Законодательно закрепленное положение профсоюзов в сфере труда (</a:t>
            </a:r>
            <a:r>
              <a:rPr lang="ru-RU" b="1" dirty="0" err="1"/>
              <a:t>трудо</a:t>
            </a:r>
            <a:r>
              <a:rPr lang="ru-RU" b="1" dirty="0"/>
              <a:t>-правовой статус) представляет собой общую меру юридических возможностей данной организации и ее органов в указанной сфере, служит источником субъективных прав и обязанностей профсоюзных органов в правоотношениях. </a:t>
            </a:r>
            <a:endParaRPr lang="ru-RU" b="1" dirty="0" smtClean="0"/>
          </a:p>
          <a:p>
            <a:r>
              <a:rPr lang="ru-RU" b="1" dirty="0" smtClean="0"/>
              <a:t>Как </a:t>
            </a:r>
            <a:r>
              <a:rPr lang="ru-RU" b="1" dirty="0"/>
              <a:t>базовая категория оно характеризует пределы юридических возможностей деятельности профсоюзов в этой области, служит эталоном правомерности действий профсоюзных органов, полноты осуществления предоставленных им юридических полномочий.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027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24744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Деятельность профсоюзов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7848872" cy="511256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Р</a:t>
            </a:r>
            <a:r>
              <a:rPr lang="ru-RU" b="1" dirty="0" smtClean="0"/>
              <a:t>егулируется </a:t>
            </a:r>
            <a:r>
              <a:rPr lang="ru-RU" b="1" dirty="0"/>
              <a:t>в основном ими самими как самодеятельными общественными организациями с помощью </a:t>
            </a:r>
            <a:r>
              <a:rPr lang="ru-RU" b="1" dirty="0" err="1"/>
              <a:t>внутрипрофсоюзных</a:t>
            </a:r>
            <a:r>
              <a:rPr lang="ru-RU" b="1" dirty="0"/>
              <a:t> норм, принимаемых руководящими профсоюзными органами. Такие нормы не носят правового характера (хотя многие из них имеют правовые последствия) и содержатся в уставах профсоюзов и их объединений, других профсоюзных актах. </a:t>
            </a:r>
            <a:endParaRPr lang="ru-RU" b="1" dirty="0" smtClean="0"/>
          </a:p>
          <a:p>
            <a:r>
              <a:rPr lang="ru-RU" b="1" dirty="0" smtClean="0"/>
              <a:t>Из </a:t>
            </a:r>
            <a:r>
              <a:rPr lang="ru-RU" b="1" dirty="0"/>
              <a:t>круга общественных отношений, в которые вступают профсоюзы, правовому воздействию подвергаются только те, регулирование которых объективно возможно, экономически, социально и политически необходимо. </a:t>
            </a:r>
            <a:endParaRPr lang="ru-RU" b="1" dirty="0" smtClean="0"/>
          </a:p>
          <a:p>
            <a:r>
              <a:rPr lang="ru-RU" b="1" dirty="0" smtClean="0"/>
              <a:t>Право </a:t>
            </a:r>
            <a:r>
              <a:rPr lang="ru-RU" b="1" dirty="0"/>
              <a:t>содействует осуществлению стоящих перед профсоюзами задач, выполнению их защитной функции.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943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52868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Ответственность организации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Как и все другие общественные объединения, профсоюзы в случаях нарушения законодательства РФ несут ответственность на основании Федерального закона «Об общественных объединениях» (ст.41). 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949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024744" cy="720080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Задача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281316"/>
              </p:ext>
            </p:extLst>
          </p:nvPr>
        </p:nvGraphicFramePr>
        <p:xfrm>
          <a:off x="611560" y="4077072"/>
          <a:ext cx="7632848" cy="2468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{16D9F66E-5EB9-4882-86FB-DCBF35E3C3E4}</a:tableStyleId>
              </a:tblPr>
              <a:tblGrid>
                <a:gridCol w="2544017"/>
                <a:gridCol w="2544017"/>
                <a:gridCol w="2544814"/>
              </a:tblGrid>
              <a:tr h="6893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Ставка зарплаты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($ /час)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Число требуемых рабочих (чел.)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Число рабочих, предлагающих свои услуги (чел.)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9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5000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9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4000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9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3000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3000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9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2000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9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5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1000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9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6000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96534" y="754832"/>
            <a:ext cx="790845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Предположим, что следующие данные представляют величину спроса на рынке труда в конкретной отрасли.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Определите, используя данные таблицы, равновесную ставку зарплаты и число рабочих, предлагающих свои услуги на совершенно конкурентном рынке труда.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Предположим, что в результате подписания коллективного договора представителями профсоюза и предпринимателями зарплата составила 5 $ /час.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Какова будет величина спроса на труд при новом уровне зарплаты? Сколько рабочих будут предлагать услуги труда при новом уровне зарплаты? Какова будет величина безработицы?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Какие рабочие выиграют, а какие проиграют в результате нового, более высокого уровня зарплаты?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 Отобразите полученные результаты графически.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374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168352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5400600" cy="5904656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ru-RU" sz="4600" b="1" dirty="0"/>
              <a:t>Если рынок труда функционирует в условиях совершенной конкуренции, то ставка з/п устанавливается 3$ в час, поскольку именно при этой ставке заработной платы число требуемых рабочих равно числу рабочих, предлагающих свои услуги. Равновесное количество занятых составит 3000 человек.</a:t>
            </a:r>
          </a:p>
          <a:p>
            <a:pPr lvl="0"/>
            <a:r>
              <a:rPr lang="ru-RU" sz="4600" b="1" dirty="0"/>
              <a:t>А) При установлении профсоюзом ставки заработной платы, равной 5$ в час, величина спроса на труд составит 1000 человек, а предлагать услуги труда будут 5000 человек. Безработица составит: </a:t>
            </a:r>
          </a:p>
          <a:p>
            <a:r>
              <a:rPr lang="ru-RU" sz="4600" b="1" dirty="0"/>
              <a:t>5000 – 1000 = 4000 человек.</a:t>
            </a:r>
          </a:p>
          <a:p>
            <a:r>
              <a:rPr lang="ru-RU" sz="4600" b="1" dirty="0"/>
              <a:t>Б) </a:t>
            </a:r>
            <a:r>
              <a:rPr lang="ru-RU" sz="4600" b="1" dirty="0">
                <a:solidFill>
                  <a:srgbClr val="FF0000"/>
                </a:solidFill>
              </a:rPr>
              <a:t>Выиграют </a:t>
            </a:r>
            <a:r>
              <a:rPr lang="ru-RU" sz="4600" b="1" dirty="0"/>
              <a:t>те рабочие, которых примут на работу при установленном  более высоком уровне оплаты труда. Этими рабочими в первую очередь окажутся члены профсоюза. </a:t>
            </a:r>
            <a:r>
              <a:rPr lang="ru-RU" sz="4600" b="1" dirty="0">
                <a:solidFill>
                  <a:srgbClr val="FF0000"/>
                </a:solidFill>
              </a:rPr>
              <a:t>Проиграют</a:t>
            </a:r>
            <a:r>
              <a:rPr lang="ru-RU" sz="4600" b="1" dirty="0"/>
              <a:t> рабочие, которые не будут приняты на работу в результате повышения цены услуг труда.</a:t>
            </a:r>
          </a:p>
          <a:p>
            <a:r>
              <a:rPr lang="ru-RU" sz="4600" b="1" dirty="0"/>
              <a:t>3.  По значениям, заданным в таблице строим графики спроса и  предложения. Из рисунка хорошо видно, что равновесная ставка заработной платы равна 3$ в час, а равновесный объём занятости – 3000 человек.</a:t>
            </a:r>
          </a:p>
          <a:p>
            <a:r>
              <a:rPr lang="ru-RU" sz="4600" b="1" dirty="0"/>
              <a:t>При ставке заработной платы 5 $ в час величина спроса на труд составит 1000 человек, а величина предложения – 5000 человек.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88" y="1340768"/>
            <a:ext cx="358779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725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6091958" cy="42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373215"/>
            <a:ext cx="7157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Домашнее задание: страница 142 + записи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921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24744" cy="864096"/>
          </a:xfrm>
        </p:spPr>
        <p:txBody>
          <a:bodyPr/>
          <a:lstStyle/>
          <a:p>
            <a:r>
              <a:rPr lang="ru-RU" b="1" dirty="0" smtClean="0"/>
              <a:t>Историческая справка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416824" cy="489654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Познакомитесь с историей профсоюзного движения в учебнике   стр. 142.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Будет ли претерпевать какие ни будь изменения эта организация в ближайшее десятилетие. 			   Ответ аргументируйте.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188640"/>
            <a:ext cx="7024744" cy="864096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Определение</a:t>
            </a:r>
            <a:endParaRPr lang="en-US" b="1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052736"/>
            <a:ext cx="7416824" cy="504056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/>
              <a:t>Профсоюзы (</a:t>
            </a:r>
            <a:r>
              <a:rPr lang="en-US" b="1" i="1" dirty="0" smtClean="0"/>
              <a:t>trade</a:t>
            </a:r>
            <a:r>
              <a:rPr lang="ru-RU" b="1" i="1" dirty="0" smtClean="0"/>
              <a:t> </a:t>
            </a:r>
            <a:r>
              <a:rPr lang="en-US" b="1" i="1" dirty="0" smtClean="0"/>
              <a:t>unions</a:t>
            </a:r>
            <a:r>
              <a:rPr lang="ru-RU" b="1" i="1" dirty="0" smtClean="0"/>
              <a:t>) — организация наемных работников, ставящая основной целью проведение переговоров с работодателем об уровне зарплаты и условиях труда. </a:t>
            </a:r>
          </a:p>
          <a:p>
            <a:pPr>
              <a:buNone/>
              <a:defRPr/>
            </a:pPr>
            <a:r>
              <a:rPr lang="ru-RU" b="1" dirty="0"/>
              <a:t>Федерация независимых профсоюзов России</a:t>
            </a:r>
            <a:r>
              <a:rPr lang="ru-RU" dirty="0"/>
              <a:t> (краткое название — </a:t>
            </a:r>
            <a:r>
              <a:rPr lang="ru-RU" b="1" dirty="0"/>
              <a:t>ФНПР</a:t>
            </a:r>
            <a:r>
              <a:rPr lang="ru-RU" dirty="0" smtClean="0"/>
              <a:t>)</a:t>
            </a:r>
            <a:endParaRPr lang="ru-RU" dirty="0"/>
          </a:p>
          <a:p>
            <a:pPr>
              <a:buNone/>
              <a:defRPr/>
            </a:pP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849139"/>
              </p:ext>
            </p:extLst>
          </p:nvPr>
        </p:nvGraphicFramePr>
        <p:xfrm>
          <a:off x="1043608" y="4005064"/>
          <a:ext cx="6777036" cy="17373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88518"/>
                <a:gridCol w="338851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Дата основания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chemeClr val="tx1"/>
                          </a:solidFill>
                        </a:rPr>
                        <a:t>23 марта 1990 г.</a:t>
                      </a: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Тип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Общественное объединение</a:t>
                      </a: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Лидер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Михаил Шмаков</a:t>
                      </a: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Официальный сайт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www.fnpr.ru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655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720080"/>
          </a:xfrm>
        </p:spPr>
        <p:txBody>
          <a:bodyPr/>
          <a:lstStyle/>
          <a:p>
            <a:r>
              <a:rPr lang="ru-RU" b="1" dirty="0" smtClean="0"/>
              <a:t>Структура организации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365977"/>
              </p:ext>
            </p:extLst>
          </p:nvPr>
        </p:nvGraphicFramePr>
        <p:xfrm>
          <a:off x="827584" y="1196752"/>
          <a:ext cx="6992441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2549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11833409"/>
              </p:ext>
            </p:extLst>
          </p:nvPr>
        </p:nvGraphicFramePr>
        <p:xfrm>
          <a:off x="395536" y="260648"/>
          <a:ext cx="835292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834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64896" cy="864096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Задачи </a:t>
            </a:r>
            <a:r>
              <a:rPr lang="ru-RU" b="1" dirty="0" smtClean="0"/>
              <a:t>профсоюзов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4824536" cy="4752528"/>
          </a:xfrm>
        </p:spPr>
        <p:txBody>
          <a:bodyPr>
            <a:normAutofit lnSpcReduction="10000"/>
          </a:bodyPr>
          <a:lstStyle/>
          <a:p>
            <a:r>
              <a:rPr lang="ru-RU" sz="2800" b="1" dirty="0"/>
              <a:t>Основные задачи профсоюзов связаны с осуществлением их главной функции - защиты прав и интересов работников в сфере труда и связанных с </a:t>
            </a:r>
            <a:r>
              <a:rPr lang="ru-RU" sz="2800" b="1" dirty="0" smtClean="0"/>
              <a:t>работодателем трудовыми </a:t>
            </a:r>
            <a:r>
              <a:rPr lang="ru-RU" sz="2800" b="1" dirty="0" err="1" smtClean="0"/>
              <a:t>отношеними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2736304" cy="20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2576123" cy="272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014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Международная деятельность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272808" cy="4536504"/>
          </a:xfrm>
        </p:spPr>
        <p:txBody>
          <a:bodyPr>
            <a:normAutofit/>
          </a:bodyPr>
          <a:lstStyle/>
          <a:p>
            <a:r>
              <a:rPr lang="ru-RU" b="1" dirty="0"/>
              <a:t>Активно сотрудничает с Международной организацией труда</a:t>
            </a:r>
            <a:r>
              <a:rPr lang="ru-RU" b="1" dirty="0" smtClean="0"/>
              <a:t>.</a:t>
            </a:r>
          </a:p>
          <a:p>
            <a:pPr marL="68580" indent="0">
              <a:buNone/>
            </a:pPr>
            <a:r>
              <a:rPr lang="ru-RU" b="1" dirty="0" smtClean="0"/>
              <a:t> </a:t>
            </a:r>
          </a:p>
          <a:p>
            <a:r>
              <a:rPr lang="ru-RU" b="1" dirty="0" smtClean="0"/>
              <a:t>Поддерживает </a:t>
            </a:r>
            <a:r>
              <a:rPr lang="ru-RU" b="1" dirty="0"/>
              <a:t>отношения с профцентрами более 100 стран, является членом Международной конфедерации </a:t>
            </a:r>
            <a:r>
              <a:rPr lang="ru-RU" b="1" dirty="0" smtClean="0"/>
              <a:t>профсоюзов.</a:t>
            </a:r>
          </a:p>
          <a:p>
            <a:pPr marL="68580" indent="0">
              <a:buNone/>
            </a:pPr>
            <a:endParaRPr lang="ru-RU" b="1" dirty="0" smtClean="0"/>
          </a:p>
          <a:p>
            <a:r>
              <a:rPr lang="ru-RU" b="1" dirty="0"/>
              <a:t>В</a:t>
            </a:r>
            <a:r>
              <a:rPr lang="ru-RU" b="1" dirty="0" smtClean="0"/>
              <a:t>ходит </a:t>
            </a:r>
            <a:r>
              <a:rPr lang="ru-RU" b="1" dirty="0"/>
              <a:t>в состав </a:t>
            </a:r>
            <a:r>
              <a:rPr lang="ru-RU" b="1" dirty="0" err="1"/>
              <a:t>Всеевропейского</a:t>
            </a:r>
            <a:r>
              <a:rPr lang="ru-RU" b="1" dirty="0"/>
              <a:t> регионального совета Международной конфедерации </a:t>
            </a:r>
            <a:r>
              <a:rPr lang="ru-RU" b="1" dirty="0" smtClean="0"/>
              <a:t>профсоюзов.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4070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Профессиональный союз создаётся с целью объединения людей, которые в своей повседневной трудовой жизни решили самостоятельно принимать решения и следовать им, жить и трудиться по государственным и международным законам.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3890580" cy="207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486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8640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Правила </a:t>
            </a:r>
            <a:r>
              <a:rPr lang="ru-RU" sz="3200" b="1" dirty="0" smtClean="0"/>
              <a:t>функционирования</a:t>
            </a:r>
            <a:r>
              <a:rPr lang="ru-RU" sz="3200" b="1" dirty="0" smtClean="0"/>
              <a:t> </a:t>
            </a:r>
            <a:r>
              <a:rPr lang="ru-RU" sz="3200" b="1" dirty="0" smtClean="0"/>
              <a:t>организации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5184576"/>
          </a:xfrm>
        </p:spPr>
        <p:txBody>
          <a:bodyPr>
            <a:normAutofit/>
          </a:bodyPr>
          <a:lstStyle/>
          <a:p>
            <a:r>
              <a:rPr lang="ru-RU" b="1" dirty="0"/>
              <a:t>Как общественная организация профсоюзы основаны на членстве, создаются на основе совместной деятельности для защиты общих интересов и достижения уставных целей. </a:t>
            </a:r>
          </a:p>
          <a:p>
            <a:pPr marL="68580" indent="0">
              <a:buNone/>
            </a:pPr>
            <a:endParaRPr lang="ru-RU" b="1" dirty="0"/>
          </a:p>
          <a:p>
            <a:r>
              <a:rPr lang="ru-RU" b="1" dirty="0"/>
              <a:t>Право каждого на объединение в профсоюзы, их создание для защиты своих интересов прямо закреплено Конституцией РФ (см. ст. 30). Специальное упоминание профсоюзов в акте высшей юридической силы свидетельствует об особой роли и значении профсоюзов в жизни общества. </a:t>
            </a:r>
          </a:p>
        </p:txBody>
      </p:sp>
    </p:spTree>
    <p:extLst>
      <p:ext uri="{BB962C8B-B14F-4D97-AF65-F5344CB8AC3E}">
        <p14:creationId xmlns:p14="http://schemas.microsoft.com/office/powerpoint/2010/main" val="3231959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160</TotalTime>
  <Words>1059</Words>
  <Application>Microsoft Office PowerPoint</Application>
  <PresentationFormat>Экран (4:3)</PresentationFormat>
  <Paragraphs>116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Профсоюзы</vt:lpstr>
      <vt:lpstr>Историческая справка</vt:lpstr>
      <vt:lpstr>Определение</vt:lpstr>
      <vt:lpstr>Структура организации</vt:lpstr>
      <vt:lpstr>Презентация PowerPoint</vt:lpstr>
      <vt:lpstr>Задачи профсоюзов</vt:lpstr>
      <vt:lpstr>Международная деятельность</vt:lpstr>
      <vt:lpstr>Цель </vt:lpstr>
      <vt:lpstr>Правила функционирования организации</vt:lpstr>
      <vt:lpstr>Презентация PowerPoint</vt:lpstr>
      <vt:lpstr>Права организации</vt:lpstr>
      <vt:lpstr>Презентация PowerPoint</vt:lpstr>
      <vt:lpstr>Презентация PowerPoint</vt:lpstr>
      <vt:lpstr>Деятельность профсоюзов</vt:lpstr>
      <vt:lpstr>Ответственность организации</vt:lpstr>
      <vt:lpstr>Задача</vt:lpstr>
      <vt:lpstr>Решение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зав2</dc:creator>
  <cp:lastModifiedBy>User</cp:lastModifiedBy>
  <cp:revision>16</cp:revision>
  <dcterms:created xsi:type="dcterms:W3CDTF">2012-11-19T04:01:26Z</dcterms:created>
  <dcterms:modified xsi:type="dcterms:W3CDTF">2012-11-27T07:22:21Z</dcterms:modified>
</cp:coreProperties>
</file>