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&#1088;&#1072;&#1082;&#1077;&#1090;&#1072;8_109.av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37665" y="2348880"/>
            <a:ext cx="7772400" cy="1780108"/>
          </a:xfrm>
        </p:spPr>
        <p:txBody>
          <a:bodyPr/>
          <a:lstStyle/>
          <a:p>
            <a:r>
              <a:rPr lang="ru-RU" dirty="0" smtClean="0"/>
              <a:t>Газовая турбина .</a:t>
            </a:r>
            <a:br>
              <a:rPr lang="ru-RU" dirty="0" smtClean="0"/>
            </a:br>
            <a:r>
              <a:rPr lang="ru-RU" dirty="0" smtClean="0"/>
              <a:t>Реактивные двигатели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293096"/>
            <a:ext cx="7016824" cy="20332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Сорок </a:t>
            </a:r>
            <a:r>
              <a:rPr lang="ru-RU" dirty="0">
                <a:solidFill>
                  <a:srgbClr val="002060"/>
                </a:solidFill>
              </a:rPr>
              <a:t>лет я работал над реактивными двигателями и думал, что прогулка на Марс начнётся лишь через много сотен лет. Но сроки меняются. Я верю, что многие из вас будут свидетелями заатмосферного путешествия</a:t>
            </a:r>
            <a:r>
              <a:rPr lang="ru-RU" dirty="0" smtClean="0">
                <a:solidFill>
                  <a:srgbClr val="002060"/>
                </a:solidFill>
              </a:rPr>
              <a:t>".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К.Э.Циалковский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889" y="404664"/>
            <a:ext cx="3810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3788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3627925" cy="4065315"/>
          </a:xfrm>
        </p:spPr>
        <p:txBody>
          <a:bodyPr/>
          <a:lstStyle/>
          <a:p>
            <a:r>
              <a:rPr lang="ru-RU" dirty="0"/>
              <a:t>В газовой турбине нет кривошипно-шатунного механизма. С другой стороны, как и в любом двигателе внутреннего сгорания, в газовой турбине отсутствуют топка и котел.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Газовая турбина</a:t>
            </a:r>
            <a:endParaRPr lang="ru-RU" dirty="0"/>
          </a:p>
        </p:txBody>
      </p:sp>
      <p:pic>
        <p:nvPicPr>
          <p:cNvPr id="1026" name="Picture 2" descr="F:\Реакт двиг\gasturbin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90" y="3140968"/>
            <a:ext cx="4273607" cy="226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2687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5"/>
            <a:ext cx="7876397" cy="2808312"/>
          </a:xfrm>
        </p:spPr>
        <p:txBody>
          <a:bodyPr/>
          <a:lstStyle/>
          <a:p>
            <a:r>
              <a:rPr lang="ru-RU" dirty="0"/>
              <a:t>1 — камера сгорания,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/>
              <a:t>— насосы,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— выходное сопло,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— жидкое </a:t>
            </a:r>
            <a:r>
              <a:rPr lang="ru-RU" dirty="0" smtClean="0"/>
              <a:t>горючее, </a:t>
            </a:r>
          </a:p>
          <a:p>
            <a:r>
              <a:rPr lang="ru-RU" dirty="0" smtClean="0"/>
              <a:t>5 </a:t>
            </a:r>
            <a:r>
              <a:rPr lang="ru-RU" dirty="0"/>
              <a:t>— окислитель.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file"/>
              </a:rPr>
              <a:t>Конструкция ракеты </a:t>
            </a:r>
            <a:r>
              <a:rPr lang="ru-RU" dirty="0" err="1" smtClean="0">
                <a:hlinkClick r:id="rId2" action="ppaction://hlinkfile"/>
              </a:rPr>
              <a:t>Циалковского</a:t>
            </a:r>
            <a:endParaRPr lang="ru-RU" dirty="0"/>
          </a:p>
        </p:txBody>
      </p:sp>
      <p:pic>
        <p:nvPicPr>
          <p:cNvPr id="2050" name="Picture 2" descr="F:\Реакт двиг\rocke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20857"/>
            <a:ext cx="4608512" cy="172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9321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7"/>
            <a:ext cx="7408333" cy="172819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входное сопло </a:t>
            </a:r>
            <a:r>
              <a:rPr lang="ru-RU" dirty="0" smtClean="0"/>
              <a:t>1, </a:t>
            </a:r>
          </a:p>
          <a:p>
            <a:r>
              <a:rPr lang="ru-RU" dirty="0" smtClean="0"/>
              <a:t>компрессор </a:t>
            </a:r>
            <a:r>
              <a:rPr lang="ru-RU" dirty="0"/>
              <a:t>2, </a:t>
            </a:r>
            <a:endParaRPr lang="ru-RU" dirty="0" smtClean="0"/>
          </a:p>
          <a:p>
            <a:r>
              <a:rPr lang="ru-RU" dirty="0" smtClean="0"/>
              <a:t>газовая турбина </a:t>
            </a:r>
            <a:r>
              <a:rPr lang="ru-RU" dirty="0"/>
              <a:t>3, </a:t>
            </a:r>
            <a:endParaRPr lang="ru-RU" dirty="0" smtClean="0"/>
          </a:p>
          <a:p>
            <a:r>
              <a:rPr lang="ru-RU" dirty="0" smtClean="0"/>
              <a:t>камера </a:t>
            </a:r>
            <a:r>
              <a:rPr lang="ru-RU" dirty="0"/>
              <a:t>сгорания </a:t>
            </a:r>
            <a:r>
              <a:rPr lang="ru-RU" dirty="0" smtClean="0"/>
              <a:t>4, </a:t>
            </a:r>
          </a:p>
          <a:p>
            <a:r>
              <a:rPr lang="ru-RU" dirty="0" smtClean="0"/>
              <a:t>выходное </a:t>
            </a:r>
            <a:r>
              <a:rPr lang="ru-RU" dirty="0"/>
              <a:t>сопло </a:t>
            </a:r>
            <a:r>
              <a:rPr lang="ru-RU" dirty="0" smtClean="0"/>
              <a:t>5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Разрез турбокомпрессорного воздушно-реактивного двигателя</a:t>
            </a:r>
            <a:endParaRPr lang="ru-RU" dirty="0"/>
          </a:p>
        </p:txBody>
      </p:sp>
      <p:pic>
        <p:nvPicPr>
          <p:cNvPr id="3074" name="Picture 2" descr="F:\Реакт двиг\turboreac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52292"/>
            <a:ext cx="5976664" cy="219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1784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628800"/>
            <a:ext cx="4320479" cy="496855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Воздух через входное сопло </a:t>
            </a:r>
            <a:r>
              <a:rPr lang="ru-RU" dirty="0" smtClean="0"/>
              <a:t> </a:t>
            </a:r>
            <a:r>
              <a:rPr lang="ru-RU" dirty="0"/>
              <a:t>попадает в компрессор </a:t>
            </a:r>
            <a:r>
              <a:rPr lang="ru-RU" dirty="0" smtClean="0"/>
              <a:t>, </a:t>
            </a:r>
            <a:r>
              <a:rPr lang="ru-RU" dirty="0"/>
              <a:t>сидящий на одном валу с газовой турбиной 3, сжимается до давления в 6—7 раз больше атмосферного. Сжатый воздух поступает в камеру сгорания </a:t>
            </a:r>
            <a:r>
              <a:rPr lang="ru-RU" dirty="0" smtClean="0"/>
              <a:t>. </a:t>
            </a:r>
            <a:r>
              <a:rPr lang="ru-RU" dirty="0"/>
              <a:t>Туда же форсунками непрерывно подается распыленное жидкое топливо. Продукты сгорания, температура которых около 800 °С и давление порядка 0,5—0,8 МПа, попадают на лопасти ротора газовой турбины </a:t>
            </a:r>
            <a:r>
              <a:rPr lang="ru-RU" dirty="0" smtClean="0"/>
              <a:t>, </a:t>
            </a:r>
            <a:r>
              <a:rPr lang="ru-RU" dirty="0"/>
              <a:t>который приводят во вращение с частотой около 70—80 об/с. При этом температура продуктов сгорания уменьшается до 550 °С, давление — до 0,2 МПа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Горячие газы вытекают через выходное сопло 5; при этом их температура падает до 400—480 °С, давление — до 0,12 МПа, а скорость вытекающей струи достигает 500 м/с. Эта струя и создает реактивную силу тяги.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двигателя ТКВРД</a:t>
            </a:r>
            <a:endParaRPr lang="ru-RU" dirty="0"/>
          </a:p>
        </p:txBody>
      </p:sp>
      <p:pic>
        <p:nvPicPr>
          <p:cNvPr id="4098" name="Picture 2" descr="F:\Реакт двиг\ТКВР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452" y="3356992"/>
            <a:ext cx="4506772" cy="243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6954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16832"/>
            <a:ext cx="4752527" cy="4680520"/>
          </a:xfrm>
        </p:spPr>
        <p:txBody>
          <a:bodyPr>
            <a:normAutofit fontScale="62500" lnSpcReduction="20000"/>
          </a:bodyPr>
          <a:lstStyle/>
          <a:p>
            <a:r>
              <a:rPr lang="ru-RU" sz="2600" dirty="0"/>
              <a:t>И</a:t>
            </a:r>
            <a:r>
              <a:rPr lang="ru-RU" sz="2600" dirty="0" smtClean="0"/>
              <a:t>меет </a:t>
            </a:r>
            <a:r>
              <a:rPr lang="ru-RU" sz="2600" dirty="0"/>
              <a:t>цилиндрический корпус </a:t>
            </a:r>
            <a:r>
              <a:rPr lang="ru-RU" sz="2600" dirty="0" smtClean="0"/>
              <a:t>. </a:t>
            </a:r>
            <a:r>
              <a:rPr lang="ru-RU" sz="2600" dirty="0"/>
              <a:t>Переднее отверстие в корпусе несколько меньше заднего, откуда выходят реактивные газы. При большой скорости самолёта сквозь переднее отверстие врывается воздух, который служит окислителем для горючего, поступающего из форсунки. Газы, образующиеся от сгорания горючего в сильной воздушной струе, проходящей через двигатель, нагревают этот воздух, и он от этого стремится расшириться и с огромной силой вырывается через заднее отверстие двигателя. Поэтому грубо можно сказать, что тяга этого двигателя получается как бы только за счёт "разгона воздуха", который входит в двигатель и покидает его в сильно разогретом состоянии</a:t>
            </a:r>
            <a:r>
              <a:rPr lang="ru-RU" sz="2600" dirty="0" smtClean="0"/>
              <a:t>.</a:t>
            </a:r>
          </a:p>
          <a:p>
            <a:r>
              <a:rPr lang="ru-RU" sz="2600" dirty="0"/>
              <a:t>Однако при всей своей простоте прямоточный двигатель будет выгоден только на очень больших скоростях самолёта (2 - 3 тысячи километров в час), когда воздух будет врываться в переднее отверстие двигателя с </a:t>
            </a:r>
            <a:r>
              <a:rPr lang="ru-RU" sz="2600" dirty="0" err="1"/>
              <a:t>oгpoмным</a:t>
            </a:r>
            <a:r>
              <a:rPr lang="ru-RU" sz="2600" dirty="0"/>
              <a:t> </a:t>
            </a:r>
            <a:r>
              <a:rPr lang="ru-RU" sz="2600" dirty="0" smtClean="0"/>
              <a:t>давлением. Эти </a:t>
            </a:r>
            <a:r>
              <a:rPr lang="ru-RU" sz="2600" dirty="0"/>
              <a:t>скорости пока ещё не достигнуты самолётом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Прямоточный </a:t>
            </a:r>
            <a:r>
              <a:rPr lang="ru-RU" dirty="0"/>
              <a:t>воздушно- </a:t>
            </a:r>
            <a:r>
              <a:rPr lang="ru-RU" dirty="0" smtClean="0"/>
              <a:t>реактивный двигатель </a:t>
            </a:r>
            <a:r>
              <a:rPr lang="ru-RU" dirty="0"/>
              <a:t>(ПВРД)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24944"/>
            <a:ext cx="3865443" cy="202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7786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72816"/>
            <a:ext cx="5364089" cy="482453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Жидкостный реактивный двигатель (или кратко ЖРД) прост по конструкции и не отличается от двигателя, предложенного и разработанного Циолковским </a:t>
            </a:r>
            <a:r>
              <a:rPr lang="ru-RU" dirty="0" smtClean="0"/>
              <a:t>. </a:t>
            </a:r>
            <a:r>
              <a:rPr lang="ru-RU" dirty="0"/>
              <a:t>Он состоит из камеры сгорания, в которую из специальных баков вводятся горючее и окислитель. Так как в камере сгорания развивается давление до 20 атмосфер, горючее накачивается в камеру насосами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Современный ЖРД при сжигании одного килограмма топлива в секунду даёт толкающее усилие, равное примерно 200 килограммам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Ввиду большого расхода горючего действие этого двигателя на самолётах пока ещё непродолжительно, практически не превышает 10 - 15 минут. Зато мощность ЖРД не ограничена и не зависит от высоты полёта самолёта, а лишь от того, сколько топлива сгорает в данный момент. ЖРД применяется в авиации как двигатель для разгона тяжело нагружённых самолётов при взлёте, а также в скоростных истребителях-перехватчиках и ракетных снарядах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ЖРД - это пока единственный двигатель, который может практически работать в безвоздушном пространстве. Лишь упомянутый недостаток его - большой расход топлива - задерживает широкое использование этого двигателя в авиации.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Жидкостный реактивный двигатель </a:t>
            </a:r>
            <a:r>
              <a:rPr lang="ru-RU" dirty="0" smtClean="0"/>
              <a:t>( </a:t>
            </a:r>
            <a:r>
              <a:rPr lang="ru-RU" dirty="0"/>
              <a:t>ЖРД)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84984"/>
            <a:ext cx="3389155" cy="201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1037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0648"/>
            <a:ext cx="8064896" cy="147361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ТКВРД - уже применяется для скоростей, достигающих скорость звука (1 200 км в час), ПВРД - для скоростей в 2 - 3 раза выше скорости звука и ЖРД - для полёта к стратосфере.</a:t>
            </a:r>
          </a:p>
        </p:txBody>
      </p:sp>
      <p:pic>
        <p:nvPicPr>
          <p:cNvPr id="7170" name="Picture 2" descr="F:\Реакт двиг\Proton_Zvez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2880320" cy="419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04" y="1412776"/>
            <a:ext cx="4410146" cy="243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04" y="4021394"/>
            <a:ext cx="3818864" cy="259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5690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</TotalTime>
  <Words>625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Газовая турбина . Реактивные двигатели</vt:lpstr>
      <vt:lpstr>Газовая турбина</vt:lpstr>
      <vt:lpstr>Конструкция ракеты Циалковского</vt:lpstr>
      <vt:lpstr>Разрез турбокомпрессорного воздушно-реактивного двигателя</vt:lpstr>
      <vt:lpstr>Схема двигателя ТКВРД</vt:lpstr>
      <vt:lpstr> Прямоточный воздушно- реактивный двигатель (ПВРД)</vt:lpstr>
      <vt:lpstr>Жидкостный реактивный двигатель ( ЖРД)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Газовая турбина . Реактивные двигатели</dc:title>
  <dc:creator>lechy</dc:creator>
  <cp:lastModifiedBy>lechy</cp:lastModifiedBy>
  <cp:revision>5</cp:revision>
  <dcterms:created xsi:type="dcterms:W3CDTF">2012-10-19T11:44:15Z</dcterms:created>
  <dcterms:modified xsi:type="dcterms:W3CDTF">2012-10-19T13:17:05Z</dcterms:modified>
</cp:coreProperties>
</file>