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Проверка домашнего задания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836712"/>
            <a:ext cx="7637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1.Как называется самая точная пространственная</a:t>
            </a:r>
          </a:p>
          <a:p>
            <a:r>
              <a:rPr lang="ru-RU" sz="2400" dirty="0" smtClean="0"/>
              <a:t> модель Земли?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772816"/>
            <a:ext cx="621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2.Кто является автором первого глобуса?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314" y="2420888"/>
            <a:ext cx="537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3.Что такое географическая карта?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55168" y="2996953"/>
            <a:ext cx="536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Каковы отличительные свойства </a:t>
            </a:r>
            <a:r>
              <a:rPr lang="ru-RU" sz="2400" dirty="0" smtClean="0"/>
              <a:t>г</a:t>
            </a:r>
            <a:r>
              <a:rPr lang="ru-RU" sz="2400" dirty="0" smtClean="0"/>
              <a:t>еографической карты?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933056"/>
            <a:ext cx="93041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5. Пользуясь картой на стр.178-178 определите: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Абсолютную высоту территории в районе города Москвы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Абсолютную высоту территории в районе </a:t>
            </a:r>
            <a:r>
              <a:rPr lang="ru-RU" sz="2400" dirty="0" smtClean="0"/>
              <a:t>города Астрахань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Абсолютную высоту территории в районе </a:t>
            </a:r>
            <a:r>
              <a:rPr lang="ru-RU" sz="2400" dirty="0" smtClean="0"/>
              <a:t>города Якутск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Абсолютную высоту территории в районе </a:t>
            </a:r>
            <a:r>
              <a:rPr lang="ru-RU" sz="2400" dirty="0" smtClean="0"/>
              <a:t>города Братск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г.Эльбрус (Кавказские горы)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г.Народная (Уральские горы)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f-club.ru/uploads/posts/2013-01/day_02/1357079403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320480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772816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40000 км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2060848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экватор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890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Параллель- «идущий рядом»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flipH="1" flipV="1">
            <a:off x="3059832" y="2924944"/>
            <a:ext cx="1224136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707904" y="1412776"/>
            <a:ext cx="576064" cy="2304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pimpuls.ru/wp-content/uploads/2011/11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505450" cy="5505451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491880" y="1988840"/>
            <a:ext cx="1656184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1907704" y="2132856"/>
            <a:ext cx="1584176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9712" y="1556792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Запад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891884">
            <a:off x="3677566" y="1438018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Восток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04211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Параллель-</a:t>
            </a:r>
            <a:r>
              <a:rPr lang="ru-RU" sz="2800" dirty="0" smtClean="0"/>
              <a:t> воображаемая линия на земном шаре, все точки которой находятся на одинаковом расстоянии от экватора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19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Градусная сетка на  глобусе и карте</a:t>
            </a:r>
            <a:endParaRPr lang="ru-RU" sz="3600" dirty="0"/>
          </a:p>
        </p:txBody>
      </p:sp>
      <p:pic>
        <p:nvPicPr>
          <p:cNvPr id="3" name="Picture 2" descr="http://npimpuls.ru/wp-content/uploads/2011/11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5505450" cy="55054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836712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Меридианы-дуги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5944363">
            <a:off x="2318735" y="3195261"/>
            <a:ext cx="229742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20000 км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0"/>
          </p:cNvCxnSpPr>
          <p:nvPr/>
        </p:nvCxnSpPr>
        <p:spPr>
          <a:xfrm flipH="1" flipV="1">
            <a:off x="1763688" y="2780928"/>
            <a:ext cx="1381487" cy="761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flipV="1">
            <a:off x="3789719" y="3284984"/>
            <a:ext cx="1142321" cy="2094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>
            <a:off x="3789719" y="3494417"/>
            <a:ext cx="1574369" cy="15907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1800" y="5445224"/>
            <a:ext cx="6114174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Параллели-окружности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 разной длиной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763688" y="4005064"/>
            <a:ext cx="1008112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0"/>
          </p:cNvCxnSpPr>
          <p:nvPr/>
        </p:nvCxnSpPr>
        <p:spPr>
          <a:xfrm flipH="1" flipV="1">
            <a:off x="5580112" y="4725144"/>
            <a:ext cx="248775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>
            <a:off x="2195736" y="6045389"/>
            <a:ext cx="576064" cy="1919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1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seshkolam.ru/assets/art/icons/icon_370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443" y="324711"/>
            <a:ext cx="9588979" cy="63926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792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 карте полушарий определите как выглядят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параллели и меридианы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6580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Практическое задание.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45483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1.По карте полушарий на стр.176-177 определите:</a:t>
            </a:r>
          </a:p>
          <a:p>
            <a:endParaRPr lang="ru-RU" sz="2400" dirty="0" smtClean="0"/>
          </a:p>
          <a:p>
            <a:r>
              <a:rPr lang="ru-RU" sz="2400" dirty="0" smtClean="0"/>
              <a:t>А) в каком направлении от Лондона находится Париж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Б)</a:t>
            </a:r>
            <a:r>
              <a:rPr lang="ru-RU" sz="2400" dirty="0" smtClean="0"/>
              <a:t> в каком направлении от </a:t>
            </a:r>
            <a:r>
              <a:rPr lang="ru-RU" sz="2400" dirty="0" smtClean="0"/>
              <a:t>Каира находится Санкт-Петербург</a:t>
            </a:r>
          </a:p>
          <a:p>
            <a:pPr algn="ctr"/>
            <a:r>
              <a:rPr lang="ru-RU" sz="2400" dirty="0" smtClean="0"/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В) </a:t>
            </a:r>
            <a:r>
              <a:rPr lang="ru-RU" sz="2400" dirty="0" err="1" smtClean="0"/>
              <a:t>в</a:t>
            </a:r>
            <a:r>
              <a:rPr lang="ru-RU" sz="2400" dirty="0" smtClean="0"/>
              <a:t> каком </a:t>
            </a:r>
            <a:r>
              <a:rPr lang="ru-RU" sz="2400" dirty="0" smtClean="0"/>
              <a:t>направлении от </a:t>
            </a:r>
            <a:r>
              <a:rPr lang="ru-RU" sz="2400" dirty="0" smtClean="0"/>
              <a:t>Тегерана находится Якутск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Г) </a:t>
            </a:r>
            <a:r>
              <a:rPr lang="ru-RU" sz="2400" dirty="0" smtClean="0"/>
              <a:t>в каком направлении от </a:t>
            </a:r>
            <a:r>
              <a:rPr lang="ru-RU" sz="2400" dirty="0" err="1" smtClean="0"/>
              <a:t>Нью-Дели</a:t>
            </a:r>
            <a:r>
              <a:rPr lang="ru-RU" sz="2400" dirty="0" smtClean="0"/>
              <a:t>  находится Москва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060848"/>
            <a:ext cx="14904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(ЮВ)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212976"/>
            <a:ext cx="3312368" cy="626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(на СЕВЕРЕ)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221088"/>
            <a:ext cx="1346448" cy="55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(СВ)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517232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(СЗ)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Домашнее задание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72816"/>
            <a:ext cx="626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§13 стр.44-46. </a:t>
            </a:r>
          </a:p>
          <a:p>
            <a:r>
              <a:rPr lang="ru-RU" sz="3200" dirty="0" smtClean="0"/>
              <a:t>Задание 10,11 стр.47 учебника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s-maps.com/images/road_map/physical_map_of_russi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06" y="548680"/>
            <a:ext cx="9251106" cy="610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7" y="188640"/>
            <a:ext cx="86853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6. По карте на стр. 186-187 определите  глубину :</a:t>
            </a:r>
          </a:p>
          <a:p>
            <a:pPr marL="342900" indent="-342900" algn="ctr">
              <a:buAutoNum type="arabicParenR"/>
            </a:pPr>
            <a:r>
              <a:rPr lang="ru-RU" sz="2800" dirty="0" smtClean="0"/>
              <a:t>Баренцева моря</a:t>
            </a:r>
          </a:p>
          <a:p>
            <a:pPr marL="342900" indent="-342900" algn="ctr">
              <a:buAutoNum type="arabicParenR"/>
            </a:pPr>
            <a:r>
              <a:rPr lang="ru-RU" sz="2800" dirty="0" smtClean="0"/>
              <a:t>Гвинейского залива</a:t>
            </a:r>
          </a:p>
          <a:p>
            <a:pPr marL="342900" indent="-342900" algn="ctr">
              <a:buAutoNum type="arabicParenR"/>
            </a:pPr>
            <a:r>
              <a:rPr lang="ru-RU" sz="2800" dirty="0" smtClean="0"/>
              <a:t>Марианской впадины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204864"/>
            <a:ext cx="504016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7.Какие бывают карты :</a:t>
            </a:r>
          </a:p>
          <a:p>
            <a:r>
              <a:rPr lang="ru-RU" sz="3200" dirty="0" smtClean="0"/>
              <a:t>1)по масштабу;</a:t>
            </a:r>
          </a:p>
          <a:p>
            <a:r>
              <a:rPr lang="ru-RU" sz="3200" dirty="0" smtClean="0"/>
              <a:t>2) по охвату территории;</a:t>
            </a:r>
          </a:p>
          <a:p>
            <a:r>
              <a:rPr lang="ru-RU" sz="3200" dirty="0" smtClean="0"/>
              <a:t>3)по содержанию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869160"/>
            <a:ext cx="6583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8. Задание 1 на стр.43 учебника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ugaenkoroman-roman.narod.ru/olderfiles/1/0_1f5a7_3798ece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230369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6481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Градусная сетка.</a:t>
            </a:r>
            <a:endParaRPr lang="ru-RU" sz="6000" dirty="0"/>
          </a:p>
        </p:txBody>
      </p:sp>
      <p:pic>
        <p:nvPicPr>
          <p:cNvPr id="17410" name="Picture 2" descr="http://npimpuls.ru/wp-content/uploads/2011/11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505450" cy="550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68760"/>
            <a:ext cx="92624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Цели: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Сформировать представление о</a:t>
            </a:r>
          </a:p>
          <a:p>
            <a:r>
              <a:rPr lang="ru-RU" sz="3600" dirty="0" smtClean="0"/>
              <a:t> параллелях и меридианах;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Научить определять направление </a:t>
            </a:r>
          </a:p>
          <a:p>
            <a:r>
              <a:rPr lang="ru-RU" sz="3600" dirty="0" smtClean="0"/>
              <a:t>на географической карте по параллелям</a:t>
            </a:r>
          </a:p>
          <a:p>
            <a:r>
              <a:rPr lang="ru-RU" sz="3600" dirty="0" smtClean="0"/>
              <a:t> и меридианам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foto.infan.ru/img/f/22/s/shahm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056784" cy="6174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278092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429000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34076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01208"/>
            <a:ext cx="874846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Каждая клетка имеет свой «адрес»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pimpuls.ru/wp-content/uploads/2011/11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1255"/>
            <a:ext cx="6696744" cy="669674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63888" y="2636912"/>
            <a:ext cx="1512168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6597614">
            <a:off x="1394954" y="2563250"/>
            <a:ext cx="1089870" cy="7864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76672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Градусная сетка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2195737" y="1061447"/>
            <a:ext cx="2202979" cy="12874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flipH="1">
            <a:off x="3563889" y="1061447"/>
            <a:ext cx="834827" cy="12154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1691681" y="1061447"/>
            <a:ext cx="2707035" cy="10714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 flipH="1">
            <a:off x="2339753" y="1061447"/>
            <a:ext cx="2058963" cy="25835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>
            <a:off x="4398716" y="1061447"/>
            <a:ext cx="605332" cy="11434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584" y="528834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Градусная сетка- </a:t>
            </a:r>
            <a:r>
              <a:rPr lang="ru-RU" sz="3200" dirty="0" smtClean="0"/>
              <a:t>это изображение линий параллелей и меридианов на глобусе и географической карте.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724128" y="11967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параллели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9664" y="42930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меридианы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>
            <a:stCxn id="19" idx="1"/>
          </p:cNvCxnSpPr>
          <p:nvPr/>
        </p:nvCxnSpPr>
        <p:spPr>
          <a:xfrm flipH="1">
            <a:off x="5580112" y="1519918"/>
            <a:ext cx="144016" cy="10449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9" idx="1"/>
          </p:cNvCxnSpPr>
          <p:nvPr/>
        </p:nvCxnSpPr>
        <p:spPr>
          <a:xfrm>
            <a:off x="5724128" y="1519918"/>
            <a:ext cx="0" cy="22691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1"/>
          </p:cNvCxnSpPr>
          <p:nvPr/>
        </p:nvCxnSpPr>
        <p:spPr>
          <a:xfrm flipH="1" flipV="1">
            <a:off x="5076056" y="1484784"/>
            <a:ext cx="648072" cy="3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1"/>
          </p:cNvCxnSpPr>
          <p:nvPr/>
        </p:nvCxnSpPr>
        <p:spPr>
          <a:xfrm flipH="1">
            <a:off x="3635896" y="4616262"/>
            <a:ext cx="2483768" cy="368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1"/>
          </p:cNvCxnSpPr>
          <p:nvPr/>
        </p:nvCxnSpPr>
        <p:spPr>
          <a:xfrm flipH="1">
            <a:off x="4932040" y="4616262"/>
            <a:ext cx="1187624" cy="612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0" idx="1"/>
          </p:cNvCxnSpPr>
          <p:nvPr/>
        </p:nvCxnSpPr>
        <p:spPr>
          <a:xfrm flipV="1">
            <a:off x="6119664" y="3933056"/>
            <a:ext cx="972616" cy="6832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  <p:bldP spid="18" grpId="0" build="allAtOnce"/>
      <p:bldP spid="19" grpId="0" build="allAtOnce"/>
      <p:bldP spid="2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pimpuls.ru/wp-content/uploads/2011/11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896544" cy="48965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941168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Меридиан(лат. «полуденный»)-</a:t>
            </a:r>
            <a:r>
              <a:rPr lang="ru-RU" sz="2800" dirty="0" smtClean="0"/>
              <a:t>воображаемая линия на земном шаре, соединяющая Северный и Южный полюсы по кратчайшему пути.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131840" y="764704"/>
            <a:ext cx="144016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059832" y="2708920"/>
            <a:ext cx="216024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006585">
            <a:off x="2076314" y="1520127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север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628064">
            <a:off x="2425287" y="2929387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ЮГ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311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2013-12-09T18:40:51Z</dcterms:modified>
</cp:coreProperties>
</file>