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70080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Построение профиля холма  по горизонталям</a:t>
            </a:r>
            <a:endParaRPr lang="ru-RU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1905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22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19672" y="1412776"/>
            <a:ext cx="4999037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2754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Проверка домашнего задания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2348880"/>
            <a:ext cx="12073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.</a:t>
            </a:r>
            <a:r>
              <a:rPr lang="ru-RU" sz="2400" b="1" dirty="0" smtClean="0"/>
              <a:t> 179,1</a:t>
            </a:r>
            <a:endParaRPr lang="ru-RU" sz="2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131840" y="273360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195736" y="27336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2733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403648" y="27336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1880" y="211871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170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143991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150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10527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58707" y="4149080"/>
            <a:ext cx="8333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 рисунку определите абсолютную высоту холма, относительную высоту холма. </a:t>
            </a:r>
          </a:p>
          <a:p>
            <a:pPr algn="ctr"/>
            <a:r>
              <a:rPr lang="ru-RU" sz="2800" dirty="0" smtClean="0"/>
              <a:t>Какой склон крутой, а какой более пологий?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355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Профиль</a:t>
            </a:r>
            <a:r>
              <a:rPr lang="ru-RU" sz="3600" dirty="0" smtClean="0"/>
              <a:t>-это чертеж вертикального разреза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15725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1.Край листа бумаги приложите к линии маршрута и перенесите на неё короткими черточками все точки пересечения маршрута с горизонталями.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437112"/>
            <a:ext cx="720080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4005064"/>
            <a:ext cx="504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23628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91680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3928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0"/>
          </p:cNvCxnSpPr>
          <p:nvPr/>
        </p:nvCxnSpPr>
        <p:spPr>
          <a:xfrm>
            <a:off x="4572000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64088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28184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31640" y="4067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087724" y="408073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170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735796" y="4080735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165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635896" y="40807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319972" y="408863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040052" y="408863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40677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r>
              <a:rPr lang="ru-RU" sz="2400" b="1" dirty="0" smtClean="0"/>
              <a:t>(В)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4203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После этого начертите на бумаге ряд параллельных горизонтальных линий высотой сечения равной высоте горизонталей. Число их должно соответствовать числу горизонталей 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95536" y="2996952"/>
            <a:ext cx="8388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3. Опустите от черточек пунктирные линии до горизонтальных линий с поставьте  точку</a:t>
            </a:r>
          </a:p>
          <a:p>
            <a:pPr algn="ctr"/>
            <a:endParaRPr lang="ru-RU" sz="2800" dirty="0"/>
          </a:p>
          <a:p>
            <a:r>
              <a:rPr lang="ru-RU" sz="2800" dirty="0" smtClean="0"/>
              <a:t>4. Точки соедините плавной линией.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13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835696" y="836712"/>
            <a:ext cx="604867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3059832" y="255178"/>
            <a:ext cx="4824536" cy="812319"/>
            <a:chOff x="2051720" y="2335163"/>
            <a:chExt cx="4824536" cy="812319"/>
          </a:xfrm>
        </p:grpSpPr>
        <p:sp>
          <p:nvSpPr>
            <p:cNvPr id="8" name="TextBox 7"/>
            <p:cNvSpPr txBox="1"/>
            <p:nvPr/>
          </p:nvSpPr>
          <p:spPr>
            <a:xfrm>
              <a:off x="2051720" y="2378041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1920" y="2359857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35613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20072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6136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33769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6098" y="2335163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 rot="5400000">
            <a:off x="-386437" y="3317212"/>
            <a:ext cx="4824536" cy="812319"/>
            <a:chOff x="2051720" y="2335163"/>
            <a:chExt cx="4824536" cy="812319"/>
          </a:xfrm>
        </p:grpSpPr>
        <p:sp>
          <p:nvSpPr>
            <p:cNvPr id="16" name="TextBox 15"/>
            <p:cNvSpPr txBox="1"/>
            <p:nvPr/>
          </p:nvSpPr>
          <p:spPr>
            <a:xfrm>
              <a:off x="2051720" y="2378041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1920" y="2359857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35613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20072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6136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33769" y="2359858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36098" y="2335163"/>
              <a:ext cx="3401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/>
                <a:t>.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79812" y="476672"/>
            <a:ext cx="7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175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5080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170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39877" y="508029"/>
            <a:ext cx="58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165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33977" y="497456"/>
            <a:ext cx="71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160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10231" y="50802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155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16581" y="49811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150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400194" y="486852"/>
            <a:ext cx="62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145</a:t>
            </a:r>
            <a:endParaRPr lang="ru-RU" b="1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1085283" y="836712"/>
            <a:ext cx="863181" cy="5328101"/>
            <a:chOff x="1085283" y="836712"/>
            <a:chExt cx="863181" cy="5328101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1835696" y="836712"/>
              <a:ext cx="0" cy="511256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Группа 67"/>
            <p:cNvGrpSpPr/>
            <p:nvPr/>
          </p:nvGrpSpPr>
          <p:grpSpPr>
            <a:xfrm>
              <a:off x="1085283" y="1281930"/>
              <a:ext cx="863181" cy="4882883"/>
              <a:chOff x="1085283" y="1281930"/>
              <a:chExt cx="863181" cy="488288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185507" y="1281930"/>
                <a:ext cx="7629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175</a:t>
                </a:r>
                <a:endParaRPr lang="ru-RU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9312" y="2278565"/>
                <a:ext cx="589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170</a:t>
                </a:r>
                <a:endParaRPr lang="ru-RU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085283" y="3082130"/>
                <a:ext cx="6031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165</a:t>
                </a:r>
                <a:endParaRPr lang="ru-RU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56377" y="3665823"/>
                <a:ext cx="792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160</a:t>
                </a:r>
                <a:endParaRPr lang="ru-RU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212760" y="4479455"/>
                <a:ext cx="679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155</a:t>
                </a:r>
                <a:endParaRPr lang="ru-RU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182775" y="5040932"/>
                <a:ext cx="590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150</a:t>
                </a:r>
                <a:endParaRPr lang="ru-RU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82775" y="5795481"/>
                <a:ext cx="590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145</a:t>
                </a:r>
                <a:endParaRPr lang="ru-RU" b="1" dirty="0"/>
              </a:p>
            </p:txBody>
          </p:sp>
        </p:grpSp>
      </p:grpSp>
      <p:cxnSp>
        <p:nvCxnSpPr>
          <p:cNvPr id="38" name="Прямая соединительная линия 37"/>
          <p:cNvCxnSpPr>
            <a:stCxn id="30" idx="3"/>
          </p:cNvCxnSpPr>
          <p:nvPr/>
        </p:nvCxnSpPr>
        <p:spPr>
          <a:xfrm>
            <a:off x="1948464" y="1466596"/>
            <a:ext cx="6367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835696" y="2463231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835696" y="3266796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3" idx="3"/>
          </p:cNvCxnSpPr>
          <p:nvPr/>
        </p:nvCxnSpPr>
        <p:spPr>
          <a:xfrm>
            <a:off x="1948464" y="3850489"/>
            <a:ext cx="6583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4" idx="3"/>
          </p:cNvCxnSpPr>
          <p:nvPr/>
        </p:nvCxnSpPr>
        <p:spPr>
          <a:xfrm>
            <a:off x="1892079" y="4664121"/>
            <a:ext cx="6856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892079" y="5225598"/>
            <a:ext cx="6856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892079" y="5949280"/>
            <a:ext cx="6856385" cy="16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3" idx="2"/>
          </p:cNvCxnSpPr>
          <p:nvPr/>
        </p:nvCxnSpPr>
        <p:spPr>
          <a:xfrm>
            <a:off x="3229911" y="846004"/>
            <a:ext cx="0" cy="620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228728" y="883199"/>
            <a:ext cx="0" cy="1580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5" idx="2"/>
          </p:cNvCxnSpPr>
          <p:nvPr/>
        </p:nvCxnSpPr>
        <p:spPr>
          <a:xfrm flipH="1">
            <a:off x="5031723" y="877361"/>
            <a:ext cx="1" cy="2389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5623642" y="866788"/>
            <a:ext cx="1" cy="2998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7" idx="2"/>
          </p:cNvCxnSpPr>
          <p:nvPr/>
        </p:nvCxnSpPr>
        <p:spPr>
          <a:xfrm>
            <a:off x="6398263" y="877361"/>
            <a:ext cx="0" cy="3772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8" idx="2"/>
          </p:cNvCxnSpPr>
          <p:nvPr/>
        </p:nvCxnSpPr>
        <p:spPr>
          <a:xfrm>
            <a:off x="7004613" y="867442"/>
            <a:ext cx="0" cy="4358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9" idx="2"/>
          </p:cNvCxnSpPr>
          <p:nvPr/>
        </p:nvCxnSpPr>
        <p:spPr>
          <a:xfrm>
            <a:off x="7714289" y="856184"/>
            <a:ext cx="0" cy="510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3228109" y="1482436"/>
            <a:ext cx="4793673" cy="4682837"/>
          </a:xfrm>
          <a:custGeom>
            <a:avLst/>
            <a:gdLst>
              <a:gd name="connsiteX0" fmla="*/ 0 w 4793673"/>
              <a:gd name="connsiteY0" fmla="*/ 0 h 4682837"/>
              <a:gd name="connsiteX1" fmla="*/ 69273 w 4793673"/>
              <a:gd name="connsiteY1" fmla="*/ 110837 h 4682837"/>
              <a:gd name="connsiteX2" fmla="*/ 83127 w 4793673"/>
              <a:gd name="connsiteY2" fmla="*/ 152400 h 4682837"/>
              <a:gd name="connsiteX3" fmla="*/ 152400 w 4793673"/>
              <a:gd name="connsiteY3" fmla="*/ 235528 h 4682837"/>
              <a:gd name="connsiteX4" fmla="*/ 221673 w 4793673"/>
              <a:gd name="connsiteY4" fmla="*/ 332509 h 4682837"/>
              <a:gd name="connsiteX5" fmla="*/ 249382 w 4793673"/>
              <a:gd name="connsiteY5" fmla="*/ 360219 h 4682837"/>
              <a:gd name="connsiteX6" fmla="*/ 304800 w 4793673"/>
              <a:gd name="connsiteY6" fmla="*/ 443346 h 4682837"/>
              <a:gd name="connsiteX7" fmla="*/ 346364 w 4793673"/>
              <a:gd name="connsiteY7" fmla="*/ 471055 h 4682837"/>
              <a:gd name="connsiteX8" fmla="*/ 387927 w 4793673"/>
              <a:gd name="connsiteY8" fmla="*/ 554182 h 4682837"/>
              <a:gd name="connsiteX9" fmla="*/ 429491 w 4793673"/>
              <a:gd name="connsiteY9" fmla="*/ 568037 h 4682837"/>
              <a:gd name="connsiteX10" fmla="*/ 498764 w 4793673"/>
              <a:gd name="connsiteY10" fmla="*/ 651164 h 4682837"/>
              <a:gd name="connsiteX11" fmla="*/ 581891 w 4793673"/>
              <a:gd name="connsiteY11" fmla="*/ 706582 h 4682837"/>
              <a:gd name="connsiteX12" fmla="*/ 623455 w 4793673"/>
              <a:gd name="connsiteY12" fmla="*/ 789709 h 4682837"/>
              <a:gd name="connsiteX13" fmla="*/ 665018 w 4793673"/>
              <a:gd name="connsiteY13" fmla="*/ 803564 h 4682837"/>
              <a:gd name="connsiteX14" fmla="*/ 706582 w 4793673"/>
              <a:gd name="connsiteY14" fmla="*/ 831273 h 4682837"/>
              <a:gd name="connsiteX15" fmla="*/ 817418 w 4793673"/>
              <a:gd name="connsiteY15" fmla="*/ 928255 h 4682837"/>
              <a:gd name="connsiteX16" fmla="*/ 900546 w 4793673"/>
              <a:gd name="connsiteY16" fmla="*/ 955964 h 4682837"/>
              <a:gd name="connsiteX17" fmla="*/ 928255 w 4793673"/>
              <a:gd name="connsiteY17" fmla="*/ 997528 h 4682837"/>
              <a:gd name="connsiteX18" fmla="*/ 1011382 w 4793673"/>
              <a:gd name="connsiteY18" fmla="*/ 1052946 h 4682837"/>
              <a:gd name="connsiteX19" fmla="*/ 1039091 w 4793673"/>
              <a:gd name="connsiteY19" fmla="*/ 1094509 h 4682837"/>
              <a:gd name="connsiteX20" fmla="*/ 1122218 w 4793673"/>
              <a:gd name="connsiteY20" fmla="*/ 1163782 h 4682837"/>
              <a:gd name="connsiteX21" fmla="*/ 1163782 w 4793673"/>
              <a:gd name="connsiteY21" fmla="*/ 1205346 h 4682837"/>
              <a:gd name="connsiteX22" fmla="*/ 1205346 w 4793673"/>
              <a:gd name="connsiteY22" fmla="*/ 1288473 h 4682837"/>
              <a:gd name="connsiteX23" fmla="*/ 1246909 w 4793673"/>
              <a:gd name="connsiteY23" fmla="*/ 1316182 h 4682837"/>
              <a:gd name="connsiteX24" fmla="*/ 1288473 w 4793673"/>
              <a:gd name="connsiteY24" fmla="*/ 1357746 h 4682837"/>
              <a:gd name="connsiteX25" fmla="*/ 1302327 w 4793673"/>
              <a:gd name="connsiteY25" fmla="*/ 1399309 h 4682837"/>
              <a:gd name="connsiteX26" fmla="*/ 1399309 w 4793673"/>
              <a:gd name="connsiteY26" fmla="*/ 1468582 h 4682837"/>
              <a:gd name="connsiteX27" fmla="*/ 1510146 w 4793673"/>
              <a:gd name="connsiteY27" fmla="*/ 1565564 h 4682837"/>
              <a:gd name="connsiteX28" fmla="*/ 1524000 w 4793673"/>
              <a:gd name="connsiteY28" fmla="*/ 1607128 h 4682837"/>
              <a:gd name="connsiteX29" fmla="*/ 1607127 w 4793673"/>
              <a:gd name="connsiteY29" fmla="*/ 1662546 h 4682837"/>
              <a:gd name="connsiteX30" fmla="*/ 1634836 w 4793673"/>
              <a:gd name="connsiteY30" fmla="*/ 1704109 h 4682837"/>
              <a:gd name="connsiteX31" fmla="*/ 1648691 w 4793673"/>
              <a:gd name="connsiteY31" fmla="*/ 1745673 h 4682837"/>
              <a:gd name="connsiteX32" fmla="*/ 1731818 w 4793673"/>
              <a:gd name="connsiteY32" fmla="*/ 1773382 h 4682837"/>
              <a:gd name="connsiteX33" fmla="*/ 1787236 w 4793673"/>
              <a:gd name="connsiteY33" fmla="*/ 1856509 h 4682837"/>
              <a:gd name="connsiteX34" fmla="*/ 1856509 w 4793673"/>
              <a:gd name="connsiteY34" fmla="*/ 1911928 h 4682837"/>
              <a:gd name="connsiteX35" fmla="*/ 1911927 w 4793673"/>
              <a:gd name="connsiteY35" fmla="*/ 1995055 h 4682837"/>
              <a:gd name="connsiteX36" fmla="*/ 1939636 w 4793673"/>
              <a:gd name="connsiteY36" fmla="*/ 2036619 h 4682837"/>
              <a:gd name="connsiteX37" fmla="*/ 1981200 w 4793673"/>
              <a:gd name="connsiteY37" fmla="*/ 2050473 h 4682837"/>
              <a:gd name="connsiteX38" fmla="*/ 2050473 w 4793673"/>
              <a:gd name="connsiteY38" fmla="*/ 2119746 h 4682837"/>
              <a:gd name="connsiteX39" fmla="*/ 2064327 w 4793673"/>
              <a:gd name="connsiteY39" fmla="*/ 2161309 h 4682837"/>
              <a:gd name="connsiteX40" fmla="*/ 2161309 w 4793673"/>
              <a:gd name="connsiteY40" fmla="*/ 2244437 h 4682837"/>
              <a:gd name="connsiteX41" fmla="*/ 2216727 w 4793673"/>
              <a:gd name="connsiteY41" fmla="*/ 2313709 h 4682837"/>
              <a:gd name="connsiteX42" fmla="*/ 2299855 w 4793673"/>
              <a:gd name="connsiteY42" fmla="*/ 2341419 h 4682837"/>
              <a:gd name="connsiteX43" fmla="*/ 2341418 w 4793673"/>
              <a:gd name="connsiteY43" fmla="*/ 2382982 h 4682837"/>
              <a:gd name="connsiteX44" fmla="*/ 2369127 w 4793673"/>
              <a:gd name="connsiteY44" fmla="*/ 2424546 h 4682837"/>
              <a:gd name="connsiteX45" fmla="*/ 2452255 w 4793673"/>
              <a:gd name="connsiteY45" fmla="*/ 2452255 h 4682837"/>
              <a:gd name="connsiteX46" fmla="*/ 2493818 w 4793673"/>
              <a:gd name="connsiteY46" fmla="*/ 2479964 h 4682837"/>
              <a:gd name="connsiteX47" fmla="*/ 2563091 w 4793673"/>
              <a:gd name="connsiteY47" fmla="*/ 2576946 h 4682837"/>
              <a:gd name="connsiteX48" fmla="*/ 2604655 w 4793673"/>
              <a:gd name="connsiteY48" fmla="*/ 2604655 h 4682837"/>
              <a:gd name="connsiteX49" fmla="*/ 2618509 w 4793673"/>
              <a:gd name="connsiteY49" fmla="*/ 2646219 h 4682837"/>
              <a:gd name="connsiteX50" fmla="*/ 2701636 w 4793673"/>
              <a:gd name="connsiteY50" fmla="*/ 2701637 h 4682837"/>
              <a:gd name="connsiteX51" fmla="*/ 2729346 w 4793673"/>
              <a:gd name="connsiteY51" fmla="*/ 2729346 h 4682837"/>
              <a:gd name="connsiteX52" fmla="*/ 2812473 w 4793673"/>
              <a:gd name="connsiteY52" fmla="*/ 2784764 h 4682837"/>
              <a:gd name="connsiteX53" fmla="*/ 2854036 w 4793673"/>
              <a:gd name="connsiteY53" fmla="*/ 2867891 h 4682837"/>
              <a:gd name="connsiteX54" fmla="*/ 2881746 w 4793673"/>
              <a:gd name="connsiteY54" fmla="*/ 2895600 h 4682837"/>
              <a:gd name="connsiteX55" fmla="*/ 2937164 w 4793673"/>
              <a:gd name="connsiteY55" fmla="*/ 2978728 h 4682837"/>
              <a:gd name="connsiteX56" fmla="*/ 2964873 w 4793673"/>
              <a:gd name="connsiteY56" fmla="*/ 3020291 h 4682837"/>
              <a:gd name="connsiteX57" fmla="*/ 3006436 w 4793673"/>
              <a:gd name="connsiteY57" fmla="*/ 3034146 h 4682837"/>
              <a:gd name="connsiteX58" fmla="*/ 3061855 w 4793673"/>
              <a:gd name="connsiteY58" fmla="*/ 3103419 h 4682837"/>
              <a:gd name="connsiteX59" fmla="*/ 3103418 w 4793673"/>
              <a:gd name="connsiteY59" fmla="*/ 3117273 h 4682837"/>
              <a:gd name="connsiteX60" fmla="*/ 3172691 w 4793673"/>
              <a:gd name="connsiteY60" fmla="*/ 3186546 h 4682837"/>
              <a:gd name="connsiteX61" fmla="*/ 3255818 w 4793673"/>
              <a:gd name="connsiteY61" fmla="*/ 3228109 h 4682837"/>
              <a:gd name="connsiteX62" fmla="*/ 3283527 w 4793673"/>
              <a:gd name="connsiteY62" fmla="*/ 3255819 h 4682837"/>
              <a:gd name="connsiteX63" fmla="*/ 3297382 w 4793673"/>
              <a:gd name="connsiteY63" fmla="*/ 3297382 h 4682837"/>
              <a:gd name="connsiteX64" fmla="*/ 3338946 w 4793673"/>
              <a:gd name="connsiteY64" fmla="*/ 3325091 h 4682837"/>
              <a:gd name="connsiteX65" fmla="*/ 3477491 w 4793673"/>
              <a:gd name="connsiteY65" fmla="*/ 3463637 h 4682837"/>
              <a:gd name="connsiteX66" fmla="*/ 3519055 w 4793673"/>
              <a:gd name="connsiteY66" fmla="*/ 3491346 h 4682837"/>
              <a:gd name="connsiteX67" fmla="*/ 3616036 w 4793673"/>
              <a:gd name="connsiteY67" fmla="*/ 3602182 h 4682837"/>
              <a:gd name="connsiteX68" fmla="*/ 3629891 w 4793673"/>
              <a:gd name="connsiteY68" fmla="*/ 3643746 h 4682837"/>
              <a:gd name="connsiteX69" fmla="*/ 3713018 w 4793673"/>
              <a:gd name="connsiteY69" fmla="*/ 3699164 h 4682837"/>
              <a:gd name="connsiteX70" fmla="*/ 3768436 w 4793673"/>
              <a:gd name="connsiteY70" fmla="*/ 3782291 h 4682837"/>
              <a:gd name="connsiteX71" fmla="*/ 3782291 w 4793673"/>
              <a:gd name="connsiteY71" fmla="*/ 3823855 h 4682837"/>
              <a:gd name="connsiteX72" fmla="*/ 3865418 w 4793673"/>
              <a:gd name="connsiteY72" fmla="*/ 3879273 h 4682837"/>
              <a:gd name="connsiteX73" fmla="*/ 3906982 w 4793673"/>
              <a:gd name="connsiteY73" fmla="*/ 3906982 h 4682837"/>
              <a:gd name="connsiteX74" fmla="*/ 3948546 w 4793673"/>
              <a:gd name="connsiteY74" fmla="*/ 3934691 h 4682837"/>
              <a:gd name="connsiteX75" fmla="*/ 4003964 w 4793673"/>
              <a:gd name="connsiteY75" fmla="*/ 4017819 h 4682837"/>
              <a:gd name="connsiteX76" fmla="*/ 4017818 w 4793673"/>
              <a:gd name="connsiteY76" fmla="*/ 4059382 h 4682837"/>
              <a:gd name="connsiteX77" fmla="*/ 4073236 w 4793673"/>
              <a:gd name="connsiteY77" fmla="*/ 4100946 h 4682837"/>
              <a:gd name="connsiteX78" fmla="*/ 4100946 w 4793673"/>
              <a:gd name="connsiteY78" fmla="*/ 4128655 h 4682837"/>
              <a:gd name="connsiteX79" fmla="*/ 4184073 w 4793673"/>
              <a:gd name="connsiteY79" fmla="*/ 4184073 h 4682837"/>
              <a:gd name="connsiteX80" fmla="*/ 4225636 w 4793673"/>
              <a:gd name="connsiteY80" fmla="*/ 4211782 h 4682837"/>
              <a:gd name="connsiteX81" fmla="*/ 4294909 w 4793673"/>
              <a:gd name="connsiteY81" fmla="*/ 4281055 h 4682837"/>
              <a:gd name="connsiteX82" fmla="*/ 4378036 w 4793673"/>
              <a:gd name="connsiteY82" fmla="*/ 4336473 h 4682837"/>
              <a:gd name="connsiteX83" fmla="*/ 4433455 w 4793673"/>
              <a:gd name="connsiteY83" fmla="*/ 4419600 h 4682837"/>
              <a:gd name="connsiteX84" fmla="*/ 4461164 w 4793673"/>
              <a:gd name="connsiteY84" fmla="*/ 4461164 h 4682837"/>
              <a:gd name="connsiteX85" fmla="*/ 4502727 w 4793673"/>
              <a:gd name="connsiteY85" fmla="*/ 4488873 h 4682837"/>
              <a:gd name="connsiteX86" fmla="*/ 4544291 w 4793673"/>
              <a:gd name="connsiteY86" fmla="*/ 4502728 h 4682837"/>
              <a:gd name="connsiteX87" fmla="*/ 4668982 w 4793673"/>
              <a:gd name="connsiteY87" fmla="*/ 4572000 h 4682837"/>
              <a:gd name="connsiteX88" fmla="*/ 4696691 w 4793673"/>
              <a:gd name="connsiteY88" fmla="*/ 4613564 h 4682837"/>
              <a:gd name="connsiteX89" fmla="*/ 4779818 w 4793673"/>
              <a:gd name="connsiteY89" fmla="*/ 4668982 h 4682837"/>
              <a:gd name="connsiteX90" fmla="*/ 4793673 w 4793673"/>
              <a:gd name="connsiteY90" fmla="*/ 4682837 h 46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793673" h="4682837">
                <a:moveTo>
                  <a:pt x="0" y="0"/>
                </a:moveTo>
                <a:cubicBezTo>
                  <a:pt x="23091" y="36946"/>
                  <a:pt x="55496" y="69505"/>
                  <a:pt x="69273" y="110837"/>
                </a:cubicBezTo>
                <a:cubicBezTo>
                  <a:pt x="73891" y="124691"/>
                  <a:pt x="75026" y="140249"/>
                  <a:pt x="83127" y="152400"/>
                </a:cubicBezTo>
                <a:cubicBezTo>
                  <a:pt x="126631" y="217655"/>
                  <a:pt x="122180" y="167534"/>
                  <a:pt x="152400" y="235528"/>
                </a:cubicBezTo>
                <a:cubicBezTo>
                  <a:pt x="197377" y="336726"/>
                  <a:pt x="146075" y="307311"/>
                  <a:pt x="221673" y="332509"/>
                </a:cubicBezTo>
                <a:cubicBezTo>
                  <a:pt x="230909" y="341746"/>
                  <a:pt x="241545" y="349769"/>
                  <a:pt x="249382" y="360219"/>
                </a:cubicBezTo>
                <a:cubicBezTo>
                  <a:pt x="269363" y="386861"/>
                  <a:pt x="277091" y="424873"/>
                  <a:pt x="304800" y="443346"/>
                </a:cubicBezTo>
                <a:lnTo>
                  <a:pt x="346364" y="471055"/>
                </a:lnTo>
                <a:cubicBezTo>
                  <a:pt x="355491" y="498436"/>
                  <a:pt x="363510" y="534649"/>
                  <a:pt x="387927" y="554182"/>
                </a:cubicBezTo>
                <a:cubicBezTo>
                  <a:pt x="399331" y="563305"/>
                  <a:pt x="415636" y="563419"/>
                  <a:pt x="429491" y="568037"/>
                </a:cubicBezTo>
                <a:cubicBezTo>
                  <a:pt x="454121" y="604982"/>
                  <a:pt x="461838" y="622444"/>
                  <a:pt x="498764" y="651164"/>
                </a:cubicBezTo>
                <a:cubicBezTo>
                  <a:pt x="525051" y="671610"/>
                  <a:pt x="581891" y="706582"/>
                  <a:pt x="581891" y="706582"/>
                </a:cubicBezTo>
                <a:cubicBezTo>
                  <a:pt x="591018" y="733963"/>
                  <a:pt x="599039" y="770176"/>
                  <a:pt x="623455" y="789709"/>
                </a:cubicBezTo>
                <a:cubicBezTo>
                  <a:pt x="634859" y="798832"/>
                  <a:pt x="651956" y="797033"/>
                  <a:pt x="665018" y="803564"/>
                </a:cubicBezTo>
                <a:cubicBezTo>
                  <a:pt x="679911" y="811011"/>
                  <a:pt x="692727" y="822037"/>
                  <a:pt x="706582" y="831273"/>
                </a:cubicBezTo>
                <a:cubicBezTo>
                  <a:pt x="738909" y="879764"/>
                  <a:pt x="748145" y="905164"/>
                  <a:pt x="817418" y="928255"/>
                </a:cubicBezTo>
                <a:lnTo>
                  <a:pt x="900546" y="955964"/>
                </a:lnTo>
                <a:cubicBezTo>
                  <a:pt x="909782" y="969819"/>
                  <a:pt x="915724" y="986563"/>
                  <a:pt x="928255" y="997528"/>
                </a:cubicBezTo>
                <a:cubicBezTo>
                  <a:pt x="953317" y="1019458"/>
                  <a:pt x="1011382" y="1052946"/>
                  <a:pt x="1011382" y="1052946"/>
                </a:cubicBezTo>
                <a:cubicBezTo>
                  <a:pt x="1020618" y="1066800"/>
                  <a:pt x="1028689" y="1081507"/>
                  <a:pt x="1039091" y="1094509"/>
                </a:cubicBezTo>
                <a:cubicBezTo>
                  <a:pt x="1065270" y="1127234"/>
                  <a:pt x="1087916" y="1134380"/>
                  <a:pt x="1122218" y="1163782"/>
                </a:cubicBezTo>
                <a:cubicBezTo>
                  <a:pt x="1137094" y="1176533"/>
                  <a:pt x="1149927" y="1191491"/>
                  <a:pt x="1163782" y="1205346"/>
                </a:cubicBezTo>
                <a:cubicBezTo>
                  <a:pt x="1175051" y="1239153"/>
                  <a:pt x="1178487" y="1261614"/>
                  <a:pt x="1205346" y="1288473"/>
                </a:cubicBezTo>
                <a:cubicBezTo>
                  <a:pt x="1217120" y="1300247"/>
                  <a:pt x="1234117" y="1305522"/>
                  <a:pt x="1246909" y="1316182"/>
                </a:cubicBezTo>
                <a:cubicBezTo>
                  <a:pt x="1261961" y="1328725"/>
                  <a:pt x="1274618" y="1343891"/>
                  <a:pt x="1288473" y="1357746"/>
                </a:cubicBezTo>
                <a:cubicBezTo>
                  <a:pt x="1293091" y="1371600"/>
                  <a:pt x="1293839" y="1387425"/>
                  <a:pt x="1302327" y="1399309"/>
                </a:cubicBezTo>
                <a:cubicBezTo>
                  <a:pt x="1343418" y="1456837"/>
                  <a:pt x="1346743" y="1451061"/>
                  <a:pt x="1399309" y="1468582"/>
                </a:cubicBezTo>
                <a:cubicBezTo>
                  <a:pt x="1496291" y="1533237"/>
                  <a:pt x="1463963" y="1496291"/>
                  <a:pt x="1510146" y="1565564"/>
                </a:cubicBezTo>
                <a:cubicBezTo>
                  <a:pt x="1514764" y="1579419"/>
                  <a:pt x="1515899" y="1594977"/>
                  <a:pt x="1524000" y="1607128"/>
                </a:cubicBezTo>
                <a:cubicBezTo>
                  <a:pt x="1553650" y="1651604"/>
                  <a:pt x="1563553" y="1648021"/>
                  <a:pt x="1607127" y="1662546"/>
                </a:cubicBezTo>
                <a:cubicBezTo>
                  <a:pt x="1616363" y="1676400"/>
                  <a:pt x="1627389" y="1689216"/>
                  <a:pt x="1634836" y="1704109"/>
                </a:cubicBezTo>
                <a:cubicBezTo>
                  <a:pt x="1641367" y="1717171"/>
                  <a:pt x="1636807" y="1737185"/>
                  <a:pt x="1648691" y="1745673"/>
                </a:cubicBezTo>
                <a:cubicBezTo>
                  <a:pt x="1672458" y="1762650"/>
                  <a:pt x="1731818" y="1773382"/>
                  <a:pt x="1731818" y="1773382"/>
                </a:cubicBezTo>
                <a:cubicBezTo>
                  <a:pt x="1837513" y="1879077"/>
                  <a:pt x="1727084" y="1756255"/>
                  <a:pt x="1787236" y="1856509"/>
                </a:cubicBezTo>
                <a:cubicBezTo>
                  <a:pt x="1800397" y="1878444"/>
                  <a:pt x="1837631" y="1899342"/>
                  <a:pt x="1856509" y="1911928"/>
                </a:cubicBezTo>
                <a:lnTo>
                  <a:pt x="1911927" y="1995055"/>
                </a:lnTo>
                <a:cubicBezTo>
                  <a:pt x="1921163" y="2008910"/>
                  <a:pt x="1923839" y="2031354"/>
                  <a:pt x="1939636" y="2036619"/>
                </a:cubicBezTo>
                <a:lnTo>
                  <a:pt x="1981200" y="2050473"/>
                </a:lnTo>
                <a:cubicBezTo>
                  <a:pt x="2022764" y="2078182"/>
                  <a:pt x="2027382" y="2073563"/>
                  <a:pt x="2050473" y="2119746"/>
                </a:cubicBezTo>
                <a:cubicBezTo>
                  <a:pt x="2057004" y="2132808"/>
                  <a:pt x="2055839" y="2149425"/>
                  <a:pt x="2064327" y="2161309"/>
                </a:cubicBezTo>
                <a:cubicBezTo>
                  <a:pt x="2094869" y="2204068"/>
                  <a:pt x="2121369" y="2217810"/>
                  <a:pt x="2161309" y="2244437"/>
                </a:cubicBezTo>
                <a:cubicBezTo>
                  <a:pt x="2176333" y="2289506"/>
                  <a:pt x="2167684" y="2291912"/>
                  <a:pt x="2216727" y="2313709"/>
                </a:cubicBezTo>
                <a:cubicBezTo>
                  <a:pt x="2243418" y="2325572"/>
                  <a:pt x="2299855" y="2341419"/>
                  <a:pt x="2299855" y="2341419"/>
                </a:cubicBezTo>
                <a:cubicBezTo>
                  <a:pt x="2313709" y="2355273"/>
                  <a:pt x="2328875" y="2367930"/>
                  <a:pt x="2341418" y="2382982"/>
                </a:cubicBezTo>
                <a:cubicBezTo>
                  <a:pt x="2352078" y="2395774"/>
                  <a:pt x="2355007" y="2415721"/>
                  <a:pt x="2369127" y="2424546"/>
                </a:cubicBezTo>
                <a:cubicBezTo>
                  <a:pt x="2393895" y="2440026"/>
                  <a:pt x="2427952" y="2436053"/>
                  <a:pt x="2452255" y="2452255"/>
                </a:cubicBezTo>
                <a:lnTo>
                  <a:pt x="2493818" y="2479964"/>
                </a:lnTo>
                <a:cubicBezTo>
                  <a:pt x="2509553" y="2503566"/>
                  <a:pt x="2545904" y="2559759"/>
                  <a:pt x="2563091" y="2576946"/>
                </a:cubicBezTo>
                <a:cubicBezTo>
                  <a:pt x="2574865" y="2588720"/>
                  <a:pt x="2590800" y="2595419"/>
                  <a:pt x="2604655" y="2604655"/>
                </a:cubicBezTo>
                <a:cubicBezTo>
                  <a:pt x="2609273" y="2618510"/>
                  <a:pt x="2608182" y="2635892"/>
                  <a:pt x="2618509" y="2646219"/>
                </a:cubicBezTo>
                <a:cubicBezTo>
                  <a:pt x="2642057" y="2669767"/>
                  <a:pt x="2678087" y="2678089"/>
                  <a:pt x="2701636" y="2701637"/>
                </a:cubicBezTo>
                <a:cubicBezTo>
                  <a:pt x="2710873" y="2710873"/>
                  <a:pt x="2718896" y="2721509"/>
                  <a:pt x="2729346" y="2729346"/>
                </a:cubicBezTo>
                <a:cubicBezTo>
                  <a:pt x="2755988" y="2749327"/>
                  <a:pt x="2812473" y="2784764"/>
                  <a:pt x="2812473" y="2784764"/>
                </a:cubicBezTo>
                <a:cubicBezTo>
                  <a:pt x="2827106" y="2828664"/>
                  <a:pt x="2823342" y="2829524"/>
                  <a:pt x="2854036" y="2867891"/>
                </a:cubicBezTo>
                <a:cubicBezTo>
                  <a:pt x="2862196" y="2878091"/>
                  <a:pt x="2873909" y="2885150"/>
                  <a:pt x="2881746" y="2895600"/>
                </a:cubicBezTo>
                <a:cubicBezTo>
                  <a:pt x="2901727" y="2922242"/>
                  <a:pt x="2918691" y="2951019"/>
                  <a:pt x="2937164" y="2978728"/>
                </a:cubicBezTo>
                <a:cubicBezTo>
                  <a:pt x="2946400" y="2992582"/>
                  <a:pt x="2949077" y="3015025"/>
                  <a:pt x="2964873" y="3020291"/>
                </a:cubicBezTo>
                <a:lnTo>
                  <a:pt x="3006436" y="3034146"/>
                </a:lnTo>
                <a:cubicBezTo>
                  <a:pt x="3019020" y="3053020"/>
                  <a:pt x="3039923" y="3090259"/>
                  <a:pt x="3061855" y="3103419"/>
                </a:cubicBezTo>
                <a:cubicBezTo>
                  <a:pt x="3074378" y="3110933"/>
                  <a:pt x="3089564" y="3112655"/>
                  <a:pt x="3103418" y="3117273"/>
                </a:cubicBezTo>
                <a:cubicBezTo>
                  <a:pt x="3214255" y="3191164"/>
                  <a:pt x="3080327" y="3094182"/>
                  <a:pt x="3172691" y="3186546"/>
                </a:cubicBezTo>
                <a:cubicBezTo>
                  <a:pt x="3199548" y="3213403"/>
                  <a:pt x="3222014" y="3216841"/>
                  <a:pt x="3255818" y="3228109"/>
                </a:cubicBezTo>
                <a:cubicBezTo>
                  <a:pt x="3265054" y="3237346"/>
                  <a:pt x="3276806" y="3244618"/>
                  <a:pt x="3283527" y="3255819"/>
                </a:cubicBezTo>
                <a:cubicBezTo>
                  <a:pt x="3291041" y="3268342"/>
                  <a:pt x="3288259" y="3285978"/>
                  <a:pt x="3297382" y="3297382"/>
                </a:cubicBezTo>
                <a:cubicBezTo>
                  <a:pt x="3307784" y="3310384"/>
                  <a:pt x="3325091" y="3315855"/>
                  <a:pt x="3338946" y="3325091"/>
                </a:cubicBezTo>
                <a:cubicBezTo>
                  <a:pt x="3412836" y="3435928"/>
                  <a:pt x="3366655" y="3389747"/>
                  <a:pt x="3477491" y="3463637"/>
                </a:cubicBezTo>
                <a:lnTo>
                  <a:pt x="3519055" y="3491346"/>
                </a:lnTo>
                <a:cubicBezTo>
                  <a:pt x="3583709" y="3588327"/>
                  <a:pt x="3546764" y="3556000"/>
                  <a:pt x="3616036" y="3602182"/>
                </a:cubicBezTo>
                <a:cubicBezTo>
                  <a:pt x="3620654" y="3616037"/>
                  <a:pt x="3619564" y="3633419"/>
                  <a:pt x="3629891" y="3643746"/>
                </a:cubicBezTo>
                <a:cubicBezTo>
                  <a:pt x="3653439" y="3667294"/>
                  <a:pt x="3713018" y="3699164"/>
                  <a:pt x="3713018" y="3699164"/>
                </a:cubicBezTo>
                <a:cubicBezTo>
                  <a:pt x="3731491" y="3726873"/>
                  <a:pt x="3757905" y="3750698"/>
                  <a:pt x="3768436" y="3782291"/>
                </a:cubicBezTo>
                <a:cubicBezTo>
                  <a:pt x="3773054" y="3796146"/>
                  <a:pt x="3771964" y="3813528"/>
                  <a:pt x="3782291" y="3823855"/>
                </a:cubicBezTo>
                <a:cubicBezTo>
                  <a:pt x="3805839" y="3847403"/>
                  <a:pt x="3837709" y="3860800"/>
                  <a:pt x="3865418" y="3879273"/>
                </a:cubicBezTo>
                <a:lnTo>
                  <a:pt x="3906982" y="3906982"/>
                </a:lnTo>
                <a:lnTo>
                  <a:pt x="3948546" y="3934691"/>
                </a:lnTo>
                <a:cubicBezTo>
                  <a:pt x="3967019" y="3962400"/>
                  <a:pt x="3993433" y="3986226"/>
                  <a:pt x="4003964" y="4017819"/>
                </a:cubicBezTo>
                <a:cubicBezTo>
                  <a:pt x="4008582" y="4031673"/>
                  <a:pt x="4008469" y="4048163"/>
                  <a:pt x="4017818" y="4059382"/>
                </a:cubicBezTo>
                <a:cubicBezTo>
                  <a:pt x="4032600" y="4077121"/>
                  <a:pt x="4055497" y="4086164"/>
                  <a:pt x="4073236" y="4100946"/>
                </a:cubicBezTo>
                <a:cubicBezTo>
                  <a:pt x="4083271" y="4109308"/>
                  <a:pt x="4090496" y="4120818"/>
                  <a:pt x="4100946" y="4128655"/>
                </a:cubicBezTo>
                <a:cubicBezTo>
                  <a:pt x="4127588" y="4148636"/>
                  <a:pt x="4156364" y="4165600"/>
                  <a:pt x="4184073" y="4184073"/>
                </a:cubicBezTo>
                <a:cubicBezTo>
                  <a:pt x="4197927" y="4193309"/>
                  <a:pt x="4213862" y="4200008"/>
                  <a:pt x="4225636" y="4211782"/>
                </a:cubicBezTo>
                <a:cubicBezTo>
                  <a:pt x="4248727" y="4234873"/>
                  <a:pt x="4267738" y="4262941"/>
                  <a:pt x="4294909" y="4281055"/>
                </a:cubicBezTo>
                <a:lnTo>
                  <a:pt x="4378036" y="4336473"/>
                </a:lnTo>
                <a:lnTo>
                  <a:pt x="4433455" y="4419600"/>
                </a:lnTo>
                <a:cubicBezTo>
                  <a:pt x="4442691" y="4433455"/>
                  <a:pt x="4447309" y="4451928"/>
                  <a:pt x="4461164" y="4461164"/>
                </a:cubicBezTo>
                <a:cubicBezTo>
                  <a:pt x="4475018" y="4470400"/>
                  <a:pt x="4487834" y="4481426"/>
                  <a:pt x="4502727" y="4488873"/>
                </a:cubicBezTo>
                <a:cubicBezTo>
                  <a:pt x="4515789" y="4495404"/>
                  <a:pt x="4531525" y="4495636"/>
                  <a:pt x="4544291" y="4502728"/>
                </a:cubicBezTo>
                <a:cubicBezTo>
                  <a:pt x="4687204" y="4582124"/>
                  <a:pt x="4574935" y="4540653"/>
                  <a:pt x="4668982" y="4572000"/>
                </a:cubicBezTo>
                <a:cubicBezTo>
                  <a:pt x="4678218" y="4585855"/>
                  <a:pt x="4684160" y="4602599"/>
                  <a:pt x="4696691" y="4613564"/>
                </a:cubicBezTo>
                <a:cubicBezTo>
                  <a:pt x="4721753" y="4635494"/>
                  <a:pt x="4756270" y="4645434"/>
                  <a:pt x="4779818" y="4668982"/>
                </a:cubicBezTo>
                <a:lnTo>
                  <a:pt x="4793673" y="468283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8389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752" y="1038672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Постройте профиль холма  по линии от </a:t>
            </a:r>
            <a:r>
              <a:rPr lang="ru-RU" sz="2800" dirty="0"/>
              <a:t>ф</a:t>
            </a:r>
            <a:r>
              <a:rPr lang="ru-RU" sz="2800" dirty="0" smtClean="0"/>
              <a:t>руктового сада на </a:t>
            </a:r>
            <a:r>
              <a:rPr lang="ru-RU" sz="2800" dirty="0" err="1" smtClean="0"/>
              <a:t>северо</a:t>
            </a:r>
            <a:r>
              <a:rPr lang="ru-RU" sz="2800" dirty="0" smtClean="0"/>
              <a:t> –восток до шоссе ( по зеленой линии)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3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158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Пинаева Наталья Николаевна</dc:creator>
  <cp:lastModifiedBy>Пинаева Наталья Николаевна</cp:lastModifiedBy>
  <cp:revision>7</cp:revision>
  <dcterms:created xsi:type="dcterms:W3CDTF">2013-11-25T10:18:08Z</dcterms:created>
  <dcterms:modified xsi:type="dcterms:W3CDTF">2013-11-25T11:20:33Z</dcterms:modified>
</cp:coreProperties>
</file>