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0"/>
            <a:ext cx="6311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Проверка домашнего задания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1.Объясните причины разнообразия рельефа. </a:t>
            </a:r>
            <a:endParaRPr lang="ru-RU" sz="2800" dirty="0"/>
          </a:p>
        </p:txBody>
      </p:sp>
      <p:pic>
        <p:nvPicPr>
          <p:cNvPr id="1026" name="Picture 2" descr="http://www.drofa.ru/files/presentations/visual/Contents/D.I.K/01_Geo/012_Geo_Kart_Osn/0123_Rus/Pictures/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4138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657671"/>
            <a:ext cx="8406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Какими полезными ископаемыми богат </a:t>
            </a:r>
          </a:p>
          <a:p>
            <a:r>
              <a:rPr lang="ru-RU" sz="3600" b="1" dirty="0" smtClean="0"/>
              <a:t>район? От чего зависит их размещение?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5612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Практическое задание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5511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контурной карте обозначьте центры производства.</a:t>
            </a:r>
          </a:p>
          <a:p>
            <a:pPr algn="ctr"/>
            <a:r>
              <a:rPr lang="ru-RU" sz="2800" dirty="0" smtClean="0"/>
              <a:t>Цветом покажите отрасли обрабатывающей </a:t>
            </a:r>
          </a:p>
          <a:p>
            <a:pPr algn="ctr"/>
            <a:r>
              <a:rPr lang="ru-RU" sz="2800" dirty="0" smtClean="0"/>
              <a:t>промышленности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84784"/>
            <a:ext cx="62679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Домашнее задание:</a:t>
            </a:r>
          </a:p>
          <a:p>
            <a:pPr algn="ctr"/>
            <a:r>
              <a:rPr lang="ru-RU" sz="4000" dirty="0" smtClean="0"/>
              <a:t>§§ 24-26, записи в тетрадях,</a:t>
            </a:r>
          </a:p>
          <a:p>
            <a:pPr algn="ctr"/>
            <a:r>
              <a:rPr lang="ru-RU" sz="4000" dirty="0" smtClean="0"/>
              <a:t>презентации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757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Расскажите о климате, внутренних водах и </a:t>
            </a:r>
          </a:p>
          <a:p>
            <a:pPr algn="ctr"/>
            <a:r>
              <a:rPr lang="ru-RU" sz="3200" dirty="0" smtClean="0"/>
              <a:t>природных зонах Европейского Севера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http://www.drofa.ru/files/presentations/visual/Contents/D.I.K/01_Geo/012_Geo_Kart_Osn/0123_Rus/Pictures/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3877"/>
            <a:ext cx="7920880" cy="559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64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4. Какие народы живут на Европейском Севере?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844824"/>
            <a:ext cx="5810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5. Каковы особенности городов </a:t>
            </a:r>
          </a:p>
          <a:p>
            <a:pPr algn="r"/>
            <a:r>
              <a:rPr lang="ru-RU" sz="3200" dirty="0" smtClean="0"/>
              <a:t>Европейского Севера?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1008"/>
            <a:ext cx="9329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6. </a:t>
            </a:r>
            <a:r>
              <a:rPr lang="ru-RU" sz="3200" dirty="0" smtClean="0"/>
              <a:t>Чем богат Европейский Север?</a:t>
            </a:r>
          </a:p>
          <a:p>
            <a:r>
              <a:rPr lang="ru-RU" sz="3600" dirty="0" smtClean="0"/>
              <a:t> </a:t>
            </a:r>
            <a:r>
              <a:rPr lang="ru-RU" sz="3200" dirty="0" smtClean="0"/>
              <a:t>Попытайтесь определить отрасли хозяйства района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seafarersjournal.com/uploads/news/thumb/rekordnoe-kolichestvo-perevalki-uglya-za-maj-v-murmanskom-portu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nsso.ru/upload/iblock/da6/da64f0ceb5b432e879dd8a469f53504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8141" y="4149080"/>
            <a:ext cx="481586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news29.ru/images/news/big/12821276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news.rin.ru/pictures/10/571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490864" cy="360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2204864"/>
            <a:ext cx="80174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Хозяйство 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Европейского Севера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Пользуясь картой в атласе на стр.30 , определите,</a:t>
            </a:r>
          </a:p>
          <a:p>
            <a:pPr algn="ctr"/>
            <a:r>
              <a:rPr lang="ru-RU" sz="2400" dirty="0" smtClean="0"/>
              <a:t> какие полезные ископаемые добываются в следующих месторождениях: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1.Ковдор, Оленегорск, Костомукша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8840"/>
            <a:ext cx="296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</a:t>
            </a:r>
            <a:r>
              <a:rPr lang="ru-RU" sz="2800" dirty="0" err="1" smtClean="0"/>
              <a:t>Никель,Печенга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Кировск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4.Воркута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05064"/>
            <a:ext cx="5226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5.Песчаноозерское, </a:t>
            </a:r>
            <a:r>
              <a:rPr lang="ru-RU" sz="2800" dirty="0" err="1" smtClean="0"/>
              <a:t>Лаявожское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Возейское</a:t>
            </a:r>
            <a:r>
              <a:rPr lang="ru-RU" sz="2800" dirty="0" smtClean="0"/>
              <a:t>, Вуктыл.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391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6.Василковское, </a:t>
            </a:r>
            <a:r>
              <a:rPr lang="ru-RU" sz="2800" dirty="0" err="1" smtClean="0"/>
              <a:t>Войвож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49280"/>
            <a:ext cx="4381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7.Ярега, </a:t>
            </a:r>
            <a:r>
              <a:rPr lang="ru-RU" sz="2800" dirty="0" err="1" smtClean="0"/>
              <a:t>Западно-Тэбукское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1412776"/>
            <a:ext cx="2877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Железная руда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988840"/>
            <a:ext cx="3999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Медно-никелевые руды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708920"/>
            <a:ext cx="150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Апатиты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3429000"/>
            <a:ext cx="104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Уголь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4293096"/>
            <a:ext cx="1779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Нефть, газ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5157192"/>
            <a:ext cx="650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Газ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6021288"/>
            <a:ext cx="114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Нефть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3356992"/>
            <a:ext cx="5447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Печорский угольный бассейн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282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Пользуясь текстом учебника на стр.112-114 и картой атласа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на стр. 30,заполните таблицу.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268760"/>
          <a:ext cx="4464496" cy="483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3195"/>
                <a:gridCol w="2351301"/>
              </a:tblGrid>
              <a:tr h="264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Центр производства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Отрасли хозяйства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Архангельск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</a:t>
                      </a:r>
                      <a:r>
                        <a:rPr lang="ru-RU" dirty="0" err="1" smtClean="0"/>
                        <a:t>Новодвинск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3.Сыктывкар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4.Котлас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5.Коряжма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6.Ухта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 Череповец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 Вологда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 Петрозаводск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6016" y="1268760"/>
          <a:ext cx="4427984" cy="4870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483768"/>
              </a:tblGrid>
              <a:tr h="638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Центр производства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Отрасли хозяйства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8">
                <a:tc>
                  <a:txBody>
                    <a:bodyPr/>
                    <a:lstStyle/>
                    <a:p>
                      <a:r>
                        <a:rPr lang="ru-RU" dirty="0" smtClean="0"/>
                        <a:t>10.Мурманск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08">
                <a:tc>
                  <a:txBody>
                    <a:bodyPr/>
                    <a:lstStyle/>
                    <a:p>
                      <a:r>
                        <a:rPr lang="ru-RU" dirty="0" smtClean="0"/>
                        <a:t>11.Заполярный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8">
                <a:tc>
                  <a:txBody>
                    <a:bodyPr/>
                    <a:lstStyle/>
                    <a:p>
                      <a:r>
                        <a:rPr lang="ru-RU" dirty="0" smtClean="0"/>
                        <a:t>12.Мончегорск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8">
                <a:tc>
                  <a:txBody>
                    <a:bodyPr/>
                    <a:lstStyle/>
                    <a:p>
                      <a:r>
                        <a:rPr lang="ru-RU" dirty="0" smtClean="0"/>
                        <a:t>13.Никель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8">
                <a:tc>
                  <a:txBody>
                    <a:bodyPr/>
                    <a:lstStyle/>
                    <a:p>
                      <a:r>
                        <a:rPr lang="ru-RU" dirty="0" smtClean="0"/>
                        <a:t>14.Надвоицы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8">
                <a:tc>
                  <a:txBody>
                    <a:bodyPr/>
                    <a:lstStyle/>
                    <a:p>
                      <a:r>
                        <a:rPr lang="ru-RU" dirty="0" smtClean="0"/>
                        <a:t>15.Кандалакша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8">
                <a:tc>
                  <a:txBody>
                    <a:bodyPr/>
                    <a:lstStyle/>
                    <a:p>
                      <a:r>
                        <a:rPr lang="ru-RU" dirty="0" smtClean="0"/>
                        <a:t>16.Северодвинск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8">
                <a:tc>
                  <a:txBody>
                    <a:bodyPr/>
                    <a:lstStyle/>
                    <a:p>
                      <a:r>
                        <a:rPr lang="ru-RU" dirty="0" smtClean="0"/>
                        <a:t>17. Плесецк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Европейском Севере сложились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территориально-производственные комплексы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14006000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27304"/>
            <a:ext cx="8136903" cy="6130696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4355976" y="2132856"/>
            <a:ext cx="786384" cy="3684016"/>
          </a:xfrm>
          <a:custGeom>
            <a:avLst/>
            <a:gdLst>
              <a:gd name="connsiteX0" fmla="*/ 786384 w 786384"/>
              <a:gd name="connsiteY0" fmla="*/ 0 h 3684016"/>
              <a:gd name="connsiteX1" fmla="*/ 54864 w 786384"/>
              <a:gd name="connsiteY1" fmla="*/ 1365504 h 3684016"/>
              <a:gd name="connsiteX2" fmla="*/ 457200 w 786384"/>
              <a:gd name="connsiteY2" fmla="*/ 3352800 h 3684016"/>
              <a:gd name="connsiteX3" fmla="*/ 445008 w 786384"/>
              <a:gd name="connsiteY3" fmla="*/ 3352800 h 3684016"/>
              <a:gd name="connsiteX4" fmla="*/ 445008 w 786384"/>
              <a:gd name="connsiteY4" fmla="*/ 3352800 h 3684016"/>
              <a:gd name="connsiteX5" fmla="*/ 445008 w 786384"/>
              <a:gd name="connsiteY5" fmla="*/ 3352800 h 368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384" h="3684016">
                <a:moveTo>
                  <a:pt x="786384" y="0"/>
                </a:moveTo>
                <a:cubicBezTo>
                  <a:pt x="448056" y="403352"/>
                  <a:pt x="109728" y="806704"/>
                  <a:pt x="54864" y="1365504"/>
                </a:cubicBezTo>
                <a:cubicBezTo>
                  <a:pt x="0" y="1924304"/>
                  <a:pt x="392176" y="3021584"/>
                  <a:pt x="457200" y="3352800"/>
                </a:cubicBezTo>
                <a:cubicBezTo>
                  <a:pt x="522224" y="3684016"/>
                  <a:pt x="445008" y="3352800"/>
                  <a:pt x="445008" y="3352800"/>
                </a:cubicBezTo>
                <a:lnTo>
                  <a:pt x="445008" y="3352800"/>
                </a:lnTo>
                <a:lnTo>
                  <a:pt x="445008" y="33528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8447061">
            <a:off x="4232499" y="2823485"/>
            <a:ext cx="438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Тимано-Печорский ТПК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5563716">
            <a:off x="1917504" y="2775156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Кольско</a:t>
            </a:r>
            <a:r>
              <a:rPr lang="ru-RU" sz="2800" b="1" dirty="0" smtClean="0">
                <a:solidFill>
                  <a:srgbClr val="C00000"/>
                </a:solidFill>
              </a:rPr>
              <a:t>- Карельский ТПК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04664"/>
          <a:ext cx="9144000" cy="3025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55"/>
                <a:gridCol w="4076645"/>
                <a:gridCol w="30480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ТПК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Кольско-Карельский</a:t>
                      </a:r>
                      <a:r>
                        <a:rPr lang="ru-RU" dirty="0" smtClean="0"/>
                        <a:t> ТПК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Тимано-Печорский ТПК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Природные</a:t>
                      </a:r>
                    </a:p>
                    <a:p>
                      <a:r>
                        <a:rPr lang="ru-RU" dirty="0" smtClean="0"/>
                        <a:t>ресурсы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Железные, медные, никелевые, алюминиевые руды, апатиты, слюда, лесные ресурсы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Каменный уголь, газ, нефть,</a:t>
                      </a:r>
                    </a:p>
                    <a:p>
                      <a:r>
                        <a:rPr lang="ru-RU" dirty="0" smtClean="0"/>
                        <a:t>Лесные ресурсы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Отрасли хозяйства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rgbClr val="C00000"/>
                          </a:solidFill>
                        </a:rPr>
                        <a:t>Горнодобывающая промышленность, </a:t>
                      </a:r>
                    </a:p>
                    <a:p>
                      <a:r>
                        <a:rPr lang="ru-RU" u="sng" dirty="0" smtClean="0">
                          <a:solidFill>
                            <a:srgbClr val="C00000"/>
                          </a:solidFill>
                        </a:rPr>
                        <a:t>черная и цветная</a:t>
                      </a:r>
                      <a:r>
                        <a:rPr lang="ru-RU" u="sng" baseline="0" dirty="0" smtClean="0">
                          <a:solidFill>
                            <a:srgbClr val="C00000"/>
                          </a:solidFill>
                        </a:rPr>
                        <a:t> металлургия,</a:t>
                      </a:r>
                    </a:p>
                    <a:p>
                      <a:r>
                        <a:rPr lang="ru-RU" baseline="0" dirty="0" smtClean="0"/>
                        <a:t>судостроение, лесная и целлюлозно-бумажная промышленность, рыбная промышленность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rgbClr val="C00000"/>
                          </a:solidFill>
                        </a:rPr>
                        <a:t>Нефтяная, газовая, угольная,</a:t>
                      </a:r>
                    </a:p>
                    <a:p>
                      <a:r>
                        <a:rPr lang="ru-RU" dirty="0" smtClean="0"/>
                        <a:t>Лесная и целлюлозно-бумажная</a:t>
                      </a:r>
                      <a:r>
                        <a:rPr lang="ru-RU" baseline="0" dirty="0" smtClean="0"/>
                        <a:t> промышленность,</a:t>
                      </a:r>
                    </a:p>
                    <a:p>
                      <a:r>
                        <a:rPr lang="ru-RU" baseline="0" dirty="0" smtClean="0"/>
                        <a:t>рыбная промышленность,</a:t>
                      </a:r>
                    </a:p>
                    <a:p>
                      <a:r>
                        <a:rPr lang="ru-RU" baseline="0" dirty="0" smtClean="0"/>
                        <a:t>судостроение.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653136"/>
            <a:ext cx="877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Вологодская область- </a:t>
            </a:r>
            <a:r>
              <a:rPr lang="ru-RU" sz="2800" b="1" dirty="0" err="1" smtClean="0">
                <a:solidFill>
                  <a:srgbClr val="00B050"/>
                </a:solidFill>
              </a:rPr>
              <a:t>льно-животноводческий</a:t>
            </a:r>
            <a:r>
              <a:rPr lang="ru-RU" sz="2800" b="1" dirty="0" smtClean="0">
                <a:solidFill>
                  <a:srgbClr val="00B050"/>
                </a:solidFill>
              </a:rPr>
              <a:t> район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forums.drom.ru/attachment.php?attachmentid=2036070&amp;d=13189409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46809"/>
            <a:ext cx="5119985" cy="341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23728" y="0"/>
            <a:ext cx="4439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Электроэнергетика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4152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Кольская АЭС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673143" y="5934670"/>
            <a:ext cx="5470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Кислогубская</a:t>
            </a:r>
            <a:r>
              <a:rPr lang="ru-RU" sz="5400" dirty="0" smtClean="0"/>
              <a:t> ПЭС</a:t>
            </a:r>
            <a:endParaRPr lang="ru-RU" sz="5400" dirty="0"/>
          </a:p>
        </p:txBody>
      </p:sp>
      <p:pic>
        <p:nvPicPr>
          <p:cNvPr id="19458" name="Picture 2" descr="http://vmnews.ru/site-specific/vmnews.ru/upload/article-illustrations/2009/article-3610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692696"/>
            <a:ext cx="4464496" cy="339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290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2013-12-12T18:13:16Z</dcterms:modified>
</cp:coreProperties>
</file>