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67" r:id="rId3"/>
    <p:sldId id="268" r:id="rId4"/>
    <p:sldId id="269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41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41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41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1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2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2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2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42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25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42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B00245-FE8C-4917-97B2-FA159E12CAF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4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7D341F-25DD-477F-8429-804EC700DD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E0AB18-CDD7-4973-AEB8-CF163A454D8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30DE72-A2EB-4B35-AAF2-6853CD3A925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C70992-15B8-49E3-8C3D-746483520FD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E43D9D-BAD9-4070-BE5E-EB1EA773B4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E12DB9-EF0F-4767-9C65-EBAA0D858D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639991-FF8B-49B4-AA4E-0B279A9F3D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887F00-5451-461A-B44B-C04EBBBBB7E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9B0557-0083-4CBC-AD6C-770B93C0793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0C3C7D-BB56-401A-B2FA-80C99A062B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1A830-0791-4B13-823B-CEE72E875A0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6F87EFBB-D9BD-4F52-A074-340E1689F23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639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slide" Target="slide1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КЛИМАТ АФРИКИ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7 КЛАСС</a:t>
            </a:r>
          </a:p>
        </p:txBody>
      </p:sp>
      <p:sp>
        <p:nvSpPr>
          <p:cNvPr id="1331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algn="ctr"/>
            <a:r>
              <a:rPr lang="ru-RU" sz="3200"/>
              <a:t>Годовой ход температуры и осадков в Малакале.Субэкваториальный климат</a:t>
            </a:r>
            <a:br>
              <a:rPr lang="ru-RU" sz="3200"/>
            </a:br>
            <a:endParaRPr lang="ru-RU" sz="320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268413"/>
            <a:ext cx="7056437" cy="5291137"/>
          </a:xfrm>
          <a:noFill/>
          <a:ln/>
        </p:spPr>
      </p:pic>
      <p:sp>
        <p:nvSpPr>
          <p:cNvPr id="8197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433388" cy="3603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algn="ctr"/>
            <a:r>
              <a:rPr lang="ru-RU" sz="2800"/>
              <a:t>Годовой ход температуры и осадков в Мбандаке. Экваториальный климат.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412875"/>
            <a:ext cx="6696075" cy="5021263"/>
          </a:xfrm>
          <a:noFill/>
          <a:ln/>
        </p:spPr>
      </p:pic>
      <p:sp>
        <p:nvSpPr>
          <p:cNvPr id="922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433388" cy="3603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/>
          <a:lstStyle/>
          <a:p>
            <a:r>
              <a:rPr lang="ru-RU" sz="2800"/>
              <a:t>Годовой ход температуры и осадков в Ливингстоне. Субэкваториальный климат.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341438"/>
            <a:ext cx="6905625" cy="5178425"/>
          </a:xfrm>
          <a:noFill/>
          <a:ln/>
        </p:spPr>
      </p:pic>
      <p:sp>
        <p:nvSpPr>
          <p:cNvPr id="1024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433388" cy="3603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ru-RU" sz="3600"/>
              <a:t>Годовой ход температуры и осадков в Свакопмунде. Тропический климат.</a:t>
            </a:r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557338"/>
            <a:ext cx="6769100" cy="5075237"/>
          </a:xfrm>
          <a:noFill/>
          <a:ln/>
        </p:spPr>
      </p:pic>
      <p:sp>
        <p:nvSpPr>
          <p:cNvPr id="1126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433388" cy="3603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6"/>
          <p:cNvGrpSpPr>
            <a:grpSpLocks/>
          </p:cNvGrpSpPr>
          <p:nvPr/>
        </p:nvGrpSpPr>
        <p:grpSpPr bwMode="auto">
          <a:xfrm>
            <a:off x="431800" y="417513"/>
            <a:ext cx="8208963" cy="6180137"/>
            <a:chOff x="272" y="263"/>
            <a:chExt cx="1440" cy="2448"/>
          </a:xfrm>
        </p:grpSpPr>
        <p:cxnSp>
          <p:nvCxnSpPr>
            <p:cNvPr id="19475" name="_s19475"/>
            <p:cNvCxnSpPr>
              <a:cxnSpLocks noChangeShapeType="1"/>
              <a:stCxn id="8" idx="1"/>
              <a:endCxn id="3" idx="2"/>
            </p:cNvCxnSpPr>
            <p:nvPr/>
          </p:nvCxnSpPr>
          <p:spPr bwMode="auto">
            <a:xfrm rot="10800000">
              <a:off x="704" y="551"/>
              <a:ext cx="144" cy="20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3" name="_s19473"/>
            <p:cNvCxnSpPr>
              <a:cxnSpLocks noChangeShapeType="1"/>
              <a:stCxn id="7" idx="1"/>
              <a:endCxn id="3" idx="2"/>
            </p:cNvCxnSpPr>
            <p:nvPr/>
          </p:nvCxnSpPr>
          <p:spPr bwMode="auto">
            <a:xfrm rot="10800000">
              <a:off x="704" y="551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9" name="_s19469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551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8" name="_s19468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551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7" name="_s19467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551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9463"/>
            <p:cNvSpPr>
              <a:spLocks noChangeArrowheads="1"/>
            </p:cNvSpPr>
            <p:nvPr/>
          </p:nvSpPr>
          <p:spPr bwMode="auto">
            <a:xfrm>
              <a:off x="272" y="26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Факторы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климатообразования</a:t>
              </a:r>
            </a:p>
          </p:txBody>
        </p:sp>
        <p:sp>
          <p:nvSpPr>
            <p:cNvPr id="4" name="_s19464"/>
            <p:cNvSpPr>
              <a:spLocks noChangeArrowheads="1"/>
            </p:cNvSpPr>
            <p:nvPr/>
          </p:nvSpPr>
          <p:spPr bwMode="auto">
            <a:xfrm>
              <a:off x="848" y="695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Широта местности</a:t>
              </a:r>
            </a:p>
          </p:txBody>
        </p:sp>
        <p:sp>
          <p:nvSpPr>
            <p:cNvPr id="5" name="_s19465"/>
            <p:cNvSpPr>
              <a:spLocks noChangeArrowheads="1"/>
            </p:cNvSpPr>
            <p:nvPr/>
          </p:nvSpPr>
          <p:spPr bwMode="auto">
            <a:xfrm>
              <a:off x="848" y="112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Солнечная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радиация</a:t>
              </a:r>
            </a:p>
          </p:txBody>
        </p:sp>
        <p:sp>
          <p:nvSpPr>
            <p:cNvPr id="6" name="_s19466"/>
            <p:cNvSpPr>
              <a:spLocks noChangeArrowheads="1"/>
            </p:cNvSpPr>
            <p:nvPr/>
          </p:nvSpPr>
          <p:spPr bwMode="auto">
            <a:xfrm>
              <a:off x="848" y="155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Влияние морей 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океанов</a:t>
              </a:r>
            </a:p>
          </p:txBody>
        </p:sp>
        <p:sp>
          <p:nvSpPr>
            <p:cNvPr id="7" name="_s19472"/>
            <p:cNvSpPr>
              <a:spLocks noChangeArrowheads="1"/>
            </p:cNvSpPr>
            <p:nvPr/>
          </p:nvSpPr>
          <p:spPr bwMode="auto">
            <a:xfrm>
              <a:off x="848" y="199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Рельеф</a:t>
              </a:r>
            </a:p>
          </p:txBody>
        </p:sp>
        <p:sp>
          <p:nvSpPr>
            <p:cNvPr id="8" name="_s19474"/>
            <p:cNvSpPr>
              <a:spLocks noChangeArrowheads="1"/>
            </p:cNvSpPr>
            <p:nvPr/>
          </p:nvSpPr>
          <p:spPr bwMode="auto">
            <a:xfrm>
              <a:off x="848" y="242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Подстилающая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поверхность</a:t>
              </a:r>
            </a:p>
          </p:txBody>
        </p:sp>
      </p:grpSp>
      <p:sp>
        <p:nvSpPr>
          <p:cNvPr id="19476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7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0" y="404813"/>
            <a:ext cx="9144000" cy="6192837"/>
            <a:chOff x="272" y="1242"/>
            <a:chExt cx="1440" cy="2448"/>
          </a:xfrm>
        </p:grpSpPr>
        <p:cxnSp>
          <p:nvCxnSpPr>
            <p:cNvPr id="21522" name="_s21522"/>
            <p:cNvCxnSpPr>
              <a:cxnSpLocks noChangeShapeType="1"/>
              <a:stCxn id="8" idx="1"/>
              <a:endCxn id="3" idx="2"/>
            </p:cNvCxnSpPr>
            <p:nvPr/>
          </p:nvCxnSpPr>
          <p:spPr bwMode="auto">
            <a:xfrm rot="10800000">
              <a:off x="704" y="1530"/>
              <a:ext cx="144" cy="201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0" name="_s21520"/>
            <p:cNvCxnSpPr>
              <a:cxnSpLocks noChangeShapeType="1"/>
              <a:stCxn id="7" idx="1"/>
              <a:endCxn id="3" idx="2"/>
            </p:cNvCxnSpPr>
            <p:nvPr/>
          </p:nvCxnSpPr>
          <p:spPr bwMode="auto">
            <a:xfrm rot="10800000">
              <a:off x="704" y="1530"/>
              <a:ext cx="144" cy="158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8" name="_s21518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704" y="1530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7" name="_s21517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704" y="1530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6" name="_s21516"/>
            <p:cNvCxnSpPr>
              <a:cxnSpLocks noChangeShapeType="1"/>
              <a:stCxn id="4" idx="1"/>
              <a:endCxn id="3" idx="2"/>
            </p:cNvCxnSpPr>
            <p:nvPr/>
          </p:nvCxnSpPr>
          <p:spPr bwMode="auto">
            <a:xfrm rot="10800000">
              <a:off x="704" y="1530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1512"/>
            <p:cNvSpPr>
              <a:spLocks noChangeArrowheads="1"/>
            </p:cNvSpPr>
            <p:nvPr/>
          </p:nvSpPr>
          <p:spPr bwMode="auto">
            <a:xfrm>
              <a:off x="272" y="124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Компоненты климата</a:t>
              </a:r>
            </a:p>
          </p:txBody>
        </p:sp>
        <p:sp>
          <p:nvSpPr>
            <p:cNvPr id="4" name="_s21513"/>
            <p:cNvSpPr>
              <a:spLocks noChangeArrowheads="1"/>
            </p:cNvSpPr>
            <p:nvPr/>
          </p:nvSpPr>
          <p:spPr bwMode="auto">
            <a:xfrm>
              <a:off x="848" y="167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Среднегодовая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температура</a:t>
              </a:r>
            </a:p>
          </p:txBody>
        </p:sp>
        <p:sp>
          <p:nvSpPr>
            <p:cNvPr id="5" name="_s21514"/>
            <p:cNvSpPr>
              <a:spLocks noChangeArrowheads="1"/>
            </p:cNvSpPr>
            <p:nvPr/>
          </p:nvSpPr>
          <p:spPr bwMode="auto">
            <a:xfrm>
              <a:off x="848" y="210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Среднемесячная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температура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января, июля</a:t>
              </a:r>
            </a:p>
          </p:txBody>
        </p:sp>
        <p:sp>
          <p:nvSpPr>
            <p:cNvPr id="6" name="_s21515"/>
            <p:cNvSpPr>
              <a:spLocks noChangeArrowheads="1"/>
            </p:cNvSpPr>
            <p:nvPr/>
          </p:nvSpPr>
          <p:spPr bwMode="auto">
            <a:xfrm>
              <a:off x="848" y="253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Абсолютный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максимум 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минимум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температур</a:t>
              </a:r>
            </a:p>
          </p:txBody>
        </p:sp>
        <p:sp>
          <p:nvSpPr>
            <p:cNvPr id="7" name="_s21519"/>
            <p:cNvSpPr>
              <a:spLocks noChangeArrowheads="1"/>
            </p:cNvSpPr>
            <p:nvPr/>
          </p:nvSpPr>
          <p:spPr bwMode="auto">
            <a:xfrm>
              <a:off x="848" y="29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Годовое количество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осадков</a:t>
              </a:r>
            </a:p>
          </p:txBody>
        </p:sp>
        <p:sp>
          <p:nvSpPr>
            <p:cNvPr id="8" name="_s21521"/>
            <p:cNvSpPr>
              <a:spLocks noChangeArrowheads="1"/>
            </p:cNvSpPr>
            <p:nvPr/>
          </p:nvSpPr>
          <p:spPr bwMode="auto">
            <a:xfrm>
              <a:off x="848" y="340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Господствующее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направление ветра</a:t>
              </a:r>
            </a:p>
          </p:txBody>
        </p:sp>
      </p:grpSp>
      <p:sp>
        <p:nvSpPr>
          <p:cNvPr id="21523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24" name="AutoShape 2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35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r>
              <a:rPr lang="ru-RU"/>
              <a:t>Климатические пояса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981075"/>
            <a:ext cx="7056437" cy="56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03575" y="1484313"/>
            <a:ext cx="288925" cy="2159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6238" y="2276475"/>
            <a:ext cx="360362" cy="2159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8263" y="2349500"/>
            <a:ext cx="360362" cy="2159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11638" y="3860800"/>
            <a:ext cx="360362" cy="2159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16463" y="5157788"/>
            <a:ext cx="360362" cy="215900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Алжир. Средиземноморский субтропический климат</a:t>
            </a: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728788"/>
            <a:ext cx="6840537" cy="5129212"/>
          </a:xfrm>
          <a:noFill/>
          <a:ln/>
        </p:spPr>
      </p:pic>
      <p:sp>
        <p:nvSpPr>
          <p:cNvPr id="4101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433388" cy="3603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125538"/>
          </a:xfrm>
        </p:spPr>
        <p:txBody>
          <a:bodyPr/>
          <a:lstStyle/>
          <a:p>
            <a:r>
              <a:rPr lang="ru-RU"/>
              <a:t>Валлен. Тропический климат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125538"/>
            <a:ext cx="7056437" cy="5291137"/>
          </a:xfrm>
          <a:noFill/>
          <a:ln/>
        </p:spPr>
      </p:pic>
      <p:sp>
        <p:nvSpPr>
          <p:cNvPr id="5125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433388" cy="3603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algn="ctr"/>
            <a:r>
              <a:rPr lang="ru-RU" sz="4000"/>
              <a:t>Асуан. Континентальный тропический климат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557338"/>
            <a:ext cx="6840537" cy="5129212"/>
          </a:xfrm>
          <a:noFill/>
          <a:ln/>
        </p:spPr>
      </p:pic>
      <p:sp>
        <p:nvSpPr>
          <p:cNvPr id="6149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433388" cy="3603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algn="ctr"/>
            <a:r>
              <a:rPr lang="ru-RU" sz="4000"/>
              <a:t>Томбукту.</a:t>
            </a:r>
            <a:r>
              <a:rPr lang="en-US" sz="4000"/>
              <a:t> </a:t>
            </a:r>
            <a:r>
              <a:rPr lang="ru-RU" sz="4000"/>
              <a:t>Субэкваториальный климат</a:t>
            </a: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620838"/>
            <a:ext cx="6985000" cy="5237162"/>
          </a:xfrm>
          <a:noFill/>
          <a:ln/>
        </p:spPr>
      </p:pic>
      <p:sp>
        <p:nvSpPr>
          <p:cNvPr id="7173" name="AutoShape 5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250825" y="6237288"/>
            <a:ext cx="433388" cy="360362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308725"/>
            <a:ext cx="360362" cy="3603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956550" y="6308725"/>
            <a:ext cx="360363" cy="3603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</TotalTime>
  <Words>98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Arial Black</vt:lpstr>
      <vt:lpstr>Пиксел</vt:lpstr>
      <vt:lpstr>КЛИМАТ АФРИКИ</vt:lpstr>
      <vt:lpstr>Презентация PowerPoint</vt:lpstr>
      <vt:lpstr>Презентация PowerPoint</vt:lpstr>
      <vt:lpstr>Презентация PowerPoint</vt:lpstr>
      <vt:lpstr>Климатические пояса</vt:lpstr>
      <vt:lpstr>Алжир. Средиземноморский субтропический климат</vt:lpstr>
      <vt:lpstr>Валлен. Тропический климат</vt:lpstr>
      <vt:lpstr>Асуан. Континентальный тропический климат</vt:lpstr>
      <vt:lpstr>Томбукту. Субэкваториальный климат</vt:lpstr>
      <vt:lpstr>Годовой ход температуры и осадков в Малакале.Субэкваториальный климат </vt:lpstr>
      <vt:lpstr>Годовой ход температуры и осадков в Мбандаке. Экваториальный климат.</vt:lpstr>
      <vt:lpstr>Годовой ход температуры и осадков в Ливингстоне. Субэкваториальный климат.</vt:lpstr>
      <vt:lpstr>Годовой ход температуры и осадков в Свакопмунде. Тропический климат.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КЛИМАТ АФРИКИ</dc:title>
  <dc:creator>123</dc:creator>
  <cp:lastModifiedBy>Пользователь</cp:lastModifiedBy>
  <cp:revision>4</cp:revision>
  <dcterms:created xsi:type="dcterms:W3CDTF">2003-01-05T05:26:18Z</dcterms:created>
  <dcterms:modified xsi:type="dcterms:W3CDTF">2013-12-12T19:05:51Z</dcterms:modified>
</cp:coreProperties>
</file>