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5" r:id="rId4"/>
    <p:sldId id="267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783408-12C6-4FEF-B4A7-88E7AFC830B8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53C685-1CA3-4354-94D3-CBF4AEBF3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1ED98F-2EB8-4C66-8ABF-445CC3777A8F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0AAE8-DB60-4AAF-B942-11B4AFA22DFC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5CE1D-ABEE-436E-9A41-4BCC2F9E5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A4F8-0AB8-448F-A2EB-06F43D97C3D9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5EB18-46A6-4595-812D-ED1D61B1A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74711-B3DA-4DB0-88A8-8B82C96F569B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6EF3-9AA3-4EA1-8214-0C4A1260D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52F53-B6F9-44B6-AE29-D6FD240D6597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7868-CA3F-4DCE-AF78-3C16C0870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26A77-6A88-45F3-9235-B6A9BA58EAD7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43E22-67E2-4ABB-B31B-D466825ED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34A5-F532-41CC-A611-2D929AF2AE50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03A3D-E63F-46F0-9796-077E4461F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2FC56-CF09-4312-AEFC-D09E048A939E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EFFB9-4ECF-4D0B-A8A3-52B9A5A54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8D3B8-0245-4A42-984E-F28E661B0723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99C8F-B161-415B-B528-5CD6E28F2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EABB-CDFB-42E1-88D4-3C8F27026D28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FA718-0943-4279-A21A-5294BD9EA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C5181-0B85-49ED-AA45-7C575666ECB6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0FD63-FCAC-4354-96EB-C73C2A906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0433-972F-4795-BAA1-921F7A71503A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59D56-7B24-4924-8FB6-8C977DE51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4C0651-4B21-4F9C-A707-512F044FEFE8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763C46-7CC0-4A40-81A4-C73C2C310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nsportal.ru/akimova-elena-nikolaevn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teacherjournal.ru/shkola/fizika-i-astronomiya/755-mexanicheskie-kolebaniya-prevrashhenie-energii-pri-kolebaniyax.html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teacherjournal.ru/shkola/fizika-i-astronomiya/623-temperaturnye-shkaly-i-ix-modeli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://nsportal.ru/node/297915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http://teacherjournal.ru/shkola/fizika-i-astronomiya/679-obuchenie-uchashhixsya-metodom-samostoyatelnoj-raboty.html" TargetMode="Externa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643563" y="3143250"/>
            <a:ext cx="3143250" cy="2357438"/>
          </a:xfrm>
        </p:spPr>
        <p:txBody>
          <a:bodyPr/>
          <a:lstStyle/>
          <a:p>
            <a:pPr eaLnBrk="1" hangingPunct="1"/>
            <a:r>
              <a:rPr lang="ru-RU" sz="1800" smtClean="0"/>
              <a:t>Акимова Елена Николаевна.</a:t>
            </a:r>
            <a:br>
              <a:rPr lang="ru-RU" sz="1800" smtClean="0"/>
            </a:br>
            <a:r>
              <a:rPr lang="ru-RU" sz="1800" smtClean="0"/>
              <a:t>Учитель физики и информатики </a:t>
            </a:r>
            <a:br>
              <a:rPr lang="ru-RU" sz="1800" smtClean="0"/>
            </a:br>
            <a:r>
              <a:rPr lang="ru-RU" sz="1800" smtClean="0"/>
              <a:t>МКОУ Новотроицкой СОШ.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Кредо: Никогда не стоять на месте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500063" y="857250"/>
            <a:ext cx="4786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1550" y="1125538"/>
            <a:ext cx="5113338" cy="3878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РАБОТЫ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МКОУ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Новотроицкая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высшее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ДОЛЖНОСТЬ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учитель физики и информатики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ПРЕПОДАВАЕМЫЙ ПРЕДМЕТ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физика и информатика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первая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СТАЖ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22 года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АТТЕСТАЦИЯ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категория 2013 г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ВОИПКиПРО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2013г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ПЕРСОНАЛЬНЫЙ САЙТ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http://nsportal.ru/akimova-elena-nikolaevna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ЭЛЕКТРОННЫЙ АДРЕС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akimovae1969@mail.ru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6" descr="D:\Users\Виктор\Desktop\Новая папка (3)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333375"/>
            <a:ext cx="191452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062"/>
          </a:xfrm>
        </p:spPr>
        <p:txBody>
          <a:bodyPr/>
          <a:lstStyle/>
          <a:p>
            <a:pPr algn="l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Тема: Обучение учащихся методом самостоятельной работы.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Цель: охарактеризовать основные принципы самостоятельной работы и показать , что знания учащихся , их глубина и качество находятся в прямой зависимости от познавательного интереса школьников, который формируется в процессе учебной деятельности.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Задачи: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активизация учебного процесса и учебной деятельности обучающихся;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эффективное использование приемов и методов обучения, направленных на закрепление и совершенствование знаний обучающихся;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применение инновационных технологий на различных этапах урока.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endParaRPr lang="ru-RU" sz="1800" smtClean="0"/>
          </a:p>
        </p:txBody>
      </p:sp>
      <p:pic>
        <p:nvPicPr>
          <p:cNvPr id="3075" name="Picture 4" descr="D:\Users\Виктор\Desktop\Новая папка (3)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375" y="3933825"/>
            <a:ext cx="1847850" cy="27305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6600" y="476250"/>
            <a:ext cx="2735263" cy="1728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Основные направления работы</a:t>
            </a:r>
          </a:p>
        </p:txBody>
      </p:sp>
      <p:sp>
        <p:nvSpPr>
          <p:cNvPr id="3" name="Овал 2"/>
          <p:cNvSpPr/>
          <p:nvPr/>
        </p:nvSpPr>
        <p:spPr>
          <a:xfrm>
            <a:off x="611188" y="2205038"/>
            <a:ext cx="2305050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sz="1400" dirty="0"/>
              <a:t>Интегрированные уроки</a:t>
            </a:r>
          </a:p>
        </p:txBody>
      </p:sp>
      <p:sp>
        <p:nvSpPr>
          <p:cNvPr id="5" name="Овал 4"/>
          <p:cNvSpPr/>
          <p:nvPr/>
        </p:nvSpPr>
        <p:spPr>
          <a:xfrm>
            <a:off x="6300788" y="2205038"/>
            <a:ext cx="2303462" cy="1366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/>
              <a:t>Внедрение информационно- коммуникационных технологий.</a:t>
            </a:r>
          </a:p>
        </p:txBody>
      </p:sp>
      <p:sp>
        <p:nvSpPr>
          <p:cNvPr id="6" name="Овал 5"/>
          <p:cNvSpPr/>
          <p:nvPr/>
        </p:nvSpPr>
        <p:spPr>
          <a:xfrm>
            <a:off x="179388" y="404813"/>
            <a:ext cx="2786062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sz="1400" dirty="0"/>
              <a:t>Индивидуальный и дифференцированный подход к обучению.</a:t>
            </a:r>
          </a:p>
        </p:txBody>
      </p:sp>
      <p:sp>
        <p:nvSpPr>
          <p:cNvPr id="7" name="Овал 6"/>
          <p:cNvSpPr/>
          <p:nvPr/>
        </p:nvSpPr>
        <p:spPr>
          <a:xfrm>
            <a:off x="3419475" y="3284538"/>
            <a:ext cx="2447925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Работа с одаренными детьми</a:t>
            </a:r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8" name="Овал 7"/>
          <p:cNvSpPr/>
          <p:nvPr/>
        </p:nvSpPr>
        <p:spPr>
          <a:xfrm>
            <a:off x="6300788" y="404813"/>
            <a:ext cx="2606675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sz="1400" dirty="0"/>
              <a:t> Здоровье –     сберегающие технологии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643438" y="2349500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627313" y="2060575"/>
            <a:ext cx="504825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084888" y="2060575"/>
            <a:ext cx="43180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084888" y="1052513"/>
            <a:ext cx="142875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3059113" y="981075"/>
            <a:ext cx="14446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179388" y="5229225"/>
            <a:ext cx="1728787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Раннее начало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411413" y="5300663"/>
            <a:ext cx="1800225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Самостоятельная  работа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003800" y="5300663"/>
            <a:ext cx="1728788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Исследовательская  работа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235825" y="5300663"/>
            <a:ext cx="1584325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Публичный доклад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 flipH="1">
            <a:off x="1042988" y="3933825"/>
            <a:ext cx="2233612" cy="1150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3276600" y="4652963"/>
            <a:ext cx="503238" cy="5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5364163" y="4581525"/>
            <a:ext cx="4318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6011863" y="4005263"/>
            <a:ext cx="1944687" cy="1223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323850" y="260350"/>
            <a:ext cx="8134350" cy="5040313"/>
          </a:xfrm>
        </p:spPr>
        <p:txBody>
          <a:bodyPr/>
          <a:lstStyle/>
          <a:p>
            <a:pPr algn="l"/>
            <a:r>
              <a:rPr lang="ru-RU" sz="1400" u="sng" smtClean="0">
                <a:latin typeface="Times New Roman" pitchFamily="18" charset="0"/>
                <a:cs typeface="Times New Roman" pitchFamily="18" charset="0"/>
              </a:rPr>
              <a:t>Международные конкурсы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«Дружественный Рунет»- компьютерная графика. Пасхальная открытка. Науменко П.</a:t>
            </a:r>
            <a:r>
              <a:rPr lang="ru-RU" sz="1400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u="sng" smtClean="0">
                <a:latin typeface="Times New Roman" pitchFamily="18" charset="0"/>
                <a:cs typeface="Times New Roman" pitchFamily="18" charset="0"/>
              </a:rPr>
              <a:t>Всероссийские конкурсы.</a:t>
            </a:r>
            <a:br>
              <a:rPr lang="ru-RU" sz="1400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Участники: 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Всероссийская  дистанционная олимпиада «Домик– семигномик » 2012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Мочалов Вадим- участник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Медведев Артем- участник. 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Алешникова Алина – призер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Серебряков Александр- призер 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Всероссийская дистанционная олимпиада «Муравейник 2012» 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Кокошкина О.-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место, 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Литвинов Д. – призер. 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«Поколение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-2012»  презентация Акимов В.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                                          Презентация Мочалов В.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                                           Презентация Кокошкина О.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Чесноков А. программирование «Календарь»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«Поколение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» программирование - 2013 Чесноков А.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«Поколение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-2011»-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место программирование Чесноков Н.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«Поколение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-2012»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Программирование «Тестирование по физике» -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место Чесноков А.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Users\Виктор\Desktop\грамоты\дип але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653136"/>
            <a:ext cx="1545263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D:\Users\Виктор\Desktop\грамоты\коко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4651375"/>
            <a:ext cx="1560513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D:\Users\Виктор\Desktop\грамоты\дип сереб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7763" y="4652963"/>
            <a:ext cx="1570037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D:\Users\Виктор\Desktop\грамоты\литв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4652963"/>
            <a:ext cx="153511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D:\Users\Виктор\Desktop\Новая папка (3)\Рисунок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288" y="4638675"/>
            <a:ext cx="157956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260350"/>
            <a:ext cx="8496300" cy="6264275"/>
          </a:xfrm>
        </p:spPr>
        <p:txBody>
          <a:bodyPr/>
          <a:lstStyle/>
          <a:p>
            <a:pPr algn="l">
              <a:defRPr/>
            </a:pPr>
            <a:endParaRPr lang="ru-RU" sz="1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Областные мероприятия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Фестиваль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KidSoft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-2010 в номинации программирование.</a:t>
            </a:r>
          </a:p>
          <a:p>
            <a:pPr algn="l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  регионального  этапа Всероссийской олимпиады школьников 2011 год  по информатике     26 место</a:t>
            </a:r>
          </a:p>
          <a:p>
            <a:pPr algn="l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ВГУ ФКН  программирование</a:t>
            </a:r>
          </a:p>
          <a:p>
            <a:pPr algn="l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Лауреат региональной общественной премии «Золотой лев» в номинации «Образовательный ресурс» 2011 Акимов В.</a:t>
            </a:r>
          </a:p>
          <a:p>
            <a:pPr algn="l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«Золотой лев» в номинации «Образовательный ресурс» 2012 Акимов В.</a:t>
            </a:r>
          </a:p>
          <a:p>
            <a:pPr algn="l">
              <a:defRPr/>
            </a:pP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Воронежский конкурс «Турнир юных физиков»</a:t>
            </a:r>
          </a:p>
          <a:p>
            <a:pPr algn="l">
              <a:defRPr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айонных мероприятиях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l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Районные олимпиады по информатике 2011 год Чесноков Николай - призер</a:t>
            </a:r>
          </a:p>
          <a:p>
            <a:pPr algn="l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6147" name="Picture 6" descr="D:\Users\Виктор\Desktop\Новая папка (3)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652963"/>
            <a:ext cx="2352675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D:\Users\Виктор\Desktop\Новая папка (3)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824288"/>
            <a:ext cx="2166938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D:\Users\Виктор\Desktop\Новая папка (3)\Рисуно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824288"/>
            <a:ext cx="2208212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785813"/>
            <a:ext cx="7632700" cy="5451475"/>
          </a:xfrm>
        </p:spPr>
        <p:txBody>
          <a:bodyPr/>
          <a:lstStyle/>
          <a:p>
            <a:pPr algn="l">
              <a:defRPr/>
            </a:pP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Достижения учителя.</a:t>
            </a:r>
          </a:p>
          <a:p>
            <a:pPr algn="l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урок»  учительский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lain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журнал 2011 г</a:t>
            </a:r>
          </a:p>
          <a:p>
            <a:pPr algn="l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«Температурные шкалы и их модели.» 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http://teacherjournal.ru/shkola/fizika-i-astronomiya/623-temperaturnye-shkaly-i-ix-modeli.html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«Механические колебания. Превращение энергии при колебаниях.»</a:t>
            </a:r>
          </a:p>
          <a:p>
            <a:pPr algn="l">
              <a:defRPr/>
            </a:pP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http://teacherjournal.ru/shkola/fizika-i-astronomiya/755-mexanicheskie-kolebaniya-prevrashhenie-energii-pri-kolebaniyax.html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>
              <a:defRPr/>
            </a:pP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http://teacherjournal.ru/shkola/fizika-i-astronomiya/679-obuchenie-uchashhixsya-metodom-samostoyatelnoj-raboty.html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вебинаре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«Образовательная среда школы- важнейшее условие реализации ФГОС общего образования. Особенности введения ФГОС основного общего образования» 2011г. </a:t>
            </a:r>
          </a:p>
          <a:p>
            <a:pPr algn="l">
              <a:defRPr/>
            </a:pP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Всероссийский конкурс учителей «Образовательный  потенциал России . «Опыт работы с одаренными детьми.»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nsportal.ru/node/297915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лауреат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место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1" name="Picture 8" descr="D:\Users\Виктор\Desktop\Новая папка (3)\Рисунок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89438"/>
            <a:ext cx="1798638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9" descr="D:\Users\Виктор\Desktop\Новая папка (3)\Рисунок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150" y="4389438"/>
            <a:ext cx="1725613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" descr="D:\Users\Виктор\Desktop\Новая папка (3)\Рисунок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375" y="4389438"/>
            <a:ext cx="1798638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1" descr="D:\Users\Виктор\Desktop\Новая папка (3)\Рисунок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625" y="4400550"/>
            <a:ext cx="16891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 descr="D:\Users\Виктор\Desktop\Новая папка (3)\Рисунок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1713" y="4400550"/>
            <a:ext cx="179228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G:\грамоты\гр. отд образ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2125663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9" descr="G:\грамоты\гр об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4000500"/>
            <a:ext cx="2000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0" descr="G:\грамоты\гр проф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4318000"/>
            <a:ext cx="32861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8198" name="Picture 13" descr="D:\Users\Виктор\Desktop\Новая папка (3)\Рисунок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3375"/>
            <a:ext cx="21272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6" descr="D:\Users\Виктор\Desktop\Новая папка (3)\Рисунок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548680"/>
            <a:ext cx="2141538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8" descr="D:\Users\Виктор\Desktop\Новая папка (3)\Рисунок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3725" y="0"/>
            <a:ext cx="22002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4" descr="D:\Users\Виктор\Desktop\Новая папка (3)\Рисунок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9700" y="260350"/>
            <a:ext cx="206692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5" descr="D:\Users\Виктор\Desktop\Новая папка (3)\Рисунок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5656" y="0"/>
            <a:ext cx="20891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7" descr="D:\Users\Виктор\Desktop\Новая папка (3)\Рисунок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325" y="2492375"/>
            <a:ext cx="2987675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4" descr="D:\Users\Виктор\Desktop\Новая папка (3)\ывапр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3973513"/>
            <a:ext cx="2003425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4" descr="D:\Users\Виктор\Desktop\Новая папка (3)\Рисунок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1920" y="3645024"/>
            <a:ext cx="2084388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87</Words>
  <Application>Microsoft Office PowerPoint</Application>
  <PresentationFormat>Экран (4:3)</PresentationFormat>
  <Paragraphs>35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Arial</vt:lpstr>
      <vt:lpstr>Times New Roman</vt:lpstr>
      <vt:lpstr>Тема Office</vt:lpstr>
      <vt:lpstr>Акимова Елена Николаевна. Учитель физики и информатики  МКОУ Новотроицкой СОШ.  Кредо: Никогда не стоять на месте </vt:lpstr>
      <vt:lpstr>     Тема: Обучение учащихся методом самостоятельной работы.        Цель: охарактеризовать основные принципы самостоятельной работы и показать , что знания учащихся , их глубина и качество находятся в прямой зависимости от познавательного интереса школьников, который формируется в процессе учебной деятельности.        Задачи: - активизация учебного процесса и учебной деятельности обучающихся; - эффективное использование приемов и методов обучения, направленных на закрепление и совершенствование знаний обучающихся; - применение инновационных технологий на различных этапах урока. </vt:lpstr>
      <vt:lpstr>Слайд 3</vt:lpstr>
      <vt:lpstr>Международные конкурсы «Дружественный Рунет»- компьютерная графика. Пасхальная открытка. Науменко П. Всероссийские конкурсы. Участники:   Всероссийская  дистанционная олимпиада «Домик– семигномик » 2012 Мочалов Вадим- участник Медведев Артем- участник.   Алешникова Алина – призер Серебряков Александр- призер   Всероссийская дистанционная олимпиада «Муравейник 2012»  Кокошкина О.- I место,  Литвинов Д. – призер.   «Поколение NEXT-2012»  презентация Акимов В.                                             Презентация Мочалов В.                                              Презентация Кокошкина О.   Чесноков А. программирование «Календарь» «Поколение NEXT» программирование - 2013 Чесноков А.  «Поколение NEXT-2011»- II место программирование Чесноков Н.  «Поколение NEXT-2012»  Программирование «Тестирование по физике» - III  место Чесноков А.    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Виктор</cp:lastModifiedBy>
  <cp:revision>55</cp:revision>
  <dcterms:created xsi:type="dcterms:W3CDTF">2012-12-02T16:48:00Z</dcterms:created>
  <dcterms:modified xsi:type="dcterms:W3CDTF">2014-03-30T11:57:03Z</dcterms:modified>
</cp:coreProperties>
</file>