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>
        <p:scale>
          <a:sx n="86" d="100"/>
          <a:sy n="86" d="100"/>
        </p:scale>
        <p:origin x="144" y="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 smtClean="0"/>
            </a:lvl1pPr>
          </a:lstStyle>
          <a:p>
            <a:pPr>
              <a:defRPr/>
            </a:pPr>
            <a:fld id="{31F3E06D-99D7-40A8-97D0-07D72C833837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42EE3A-BE8E-4CB7-9283-2D46511B51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8275D-6960-4CF9-9935-DE847DB99B37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4773D-BB0E-4E5A-85CC-CE74AE96E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7DCE-2755-4DD7-94D3-F53CB5090107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F33E-0F2E-4EBE-8363-B18ADAF4A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CC6A0-FB25-45EB-A706-EA2C54DFDE3A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1BED5-8A3D-4784-A01E-7EF36AFC89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C0438-4B2E-4F27-BADE-85D0CDEC0068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83552-DEA8-45B2-A318-7393004C7B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11BF8-34EC-4502-9D36-C3F0E60CEF49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C8C05-E3F2-439E-8594-AB50E2EA9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38D22-DBE8-4756-8FEF-14A76A654CA6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DC7F7777-194C-4DC7-B4A3-02DD945B4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10EC-BE29-43E9-A667-589074CBDE8F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30E56-3762-46C9-A15E-0AB21536B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917C6-F82B-4DF4-9EB2-48D7A65944B3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DA7D-4D8B-4614-A405-5D978A934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31782FE2-1022-40C4-9DA9-F9A9557BA6E6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C8849DCB-B830-4BB7-972E-27FCD1CE9D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8AB3C6CF-4332-47ED-B792-188044F3AD02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 smtClean="0"/>
            </a:lvl1pPr>
          </a:lstStyle>
          <a:p>
            <a:pPr>
              <a:defRPr/>
            </a:pPr>
            <a:fld id="{FA61DDDF-2112-4490-B8EF-D4D1C7D806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E23DCA28-0F22-4236-941A-C387B80A32A6}" type="datetimeFigureOut">
              <a:rPr lang="ru-RU"/>
              <a:pPr>
                <a:defRPr/>
              </a:pPr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65828549-8D1C-44DD-B777-6B82991AEB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79" r:id="rId6"/>
    <p:sldLayoutId id="2147483680" r:id="rId7"/>
    <p:sldLayoutId id="2147483688" r:id="rId8"/>
    <p:sldLayoutId id="2147483689" r:id="rId9"/>
    <p:sldLayoutId id="2147483681" r:id="rId10"/>
    <p:sldLayoutId id="2147483682" r:id="rId11"/>
  </p:sldLayoutIdLst>
  <p:transition>
    <p:split/>
  </p:transition>
  <p:txStyles>
    <p:titleStyle>
      <a:lvl1pPr marL="484188" indent="-484188" algn="l" rtl="0" fontAlgn="base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6086D0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6086D0"/>
          </a:solidFill>
          <a:latin typeface="Century Gothic" pitchFamily="34" charset="0"/>
        </a:defRPr>
      </a:lvl2pPr>
      <a:lvl3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6086D0"/>
          </a:solidFill>
          <a:latin typeface="Century Gothic" pitchFamily="34" charset="0"/>
        </a:defRPr>
      </a:lvl3pPr>
      <a:lvl4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6086D0"/>
          </a:solidFill>
          <a:latin typeface="Century Gothic" pitchFamily="34" charset="0"/>
        </a:defRPr>
      </a:lvl4pPr>
      <a:lvl5pPr marL="484188" indent="-484188" algn="l" rtl="0" fontAlgn="base">
        <a:spcBef>
          <a:spcPct val="0"/>
        </a:spcBef>
        <a:spcAft>
          <a:spcPct val="0"/>
        </a:spcAft>
        <a:defRPr sz="4200">
          <a:solidFill>
            <a:srgbClr val="6086D0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6086D0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6086D0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6086D0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6086D0"/>
          </a:solidFill>
          <a:latin typeface="Century Gothic" pitchFamily="34" charset="0"/>
        </a:defRPr>
      </a:lvl9pPr>
    </p:titleStyle>
    <p:bodyStyle>
      <a:lvl1pPr marL="447675" indent="-3825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fontAlgn="base">
        <a:spcBef>
          <a:spcPct val="20000"/>
        </a:spcBef>
        <a:spcAft>
          <a:spcPct val="0"/>
        </a:spcAft>
        <a:buClr>
          <a:srgbClr val="899CC5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yes.cn.ua/uploads/posts/2012-12/yes.cn.ua_vzdutie-otryzhka-i-kishechnye-gazy-kak-izbezhat-nepriyatnyh-simptomov_1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2856"/>
            <a:ext cx="9144000" cy="1470025"/>
          </a:xfrm>
        </p:spPr>
        <p:txBody>
          <a:bodyPr>
            <a:noAutofit/>
          </a:bodyPr>
          <a:lstStyle/>
          <a:p>
            <a:pPr marL="484632" indent="0" algn="ctr" fontAlgn="auto">
              <a:spcAft>
                <a:spcPts val="0"/>
              </a:spcAft>
              <a:defRPr/>
            </a:pPr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nstantia" pitchFamily="18" charset="0"/>
              </a:rPr>
              <a:t>Упражнения на мышцы ног и брюшного пресса.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864096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Сидя на наклонной скамье. Ступни под валиками. Руки за головой (или на бедрах). Колени согните, чтобы снять нагрузку с поясницы</a:t>
            </a:r>
            <a:endParaRPr lang="ru-RU" sz="2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341438"/>
            <a:ext cx="7439025" cy="518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 b="6421"/>
          <a:stretch>
            <a:fillRect/>
          </a:stretch>
        </p:blipFill>
        <p:spPr bwMode="auto">
          <a:xfrm>
            <a:off x="1403350" y="1676400"/>
            <a:ext cx="6048375" cy="484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188640"/>
            <a:ext cx="8784976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Лежа спиной на полу. Руки расположить за головой, Ноги поднять и слегка согнуть в коленях. Бедра находятся в вертикальном положении - сделать вдох и приподнять плечи над полом, одновременно двигая колени навстречу к голове и сворачивая туловище</a:t>
            </a:r>
            <a:endParaRPr lang="ru-RU" sz="2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052513"/>
            <a:ext cx="5472113" cy="5592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332656"/>
            <a:ext cx="7344816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Взяться за перекладину и повиснуть на ней</a:t>
            </a:r>
            <a:endParaRPr lang="ru-RU" sz="2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2.bp.blogspot.com/-LyuCXyT7IkE/T9pS1QfYMUI/AAAAAAAAC4E/J6PM4R8newE/s1600/%D0%91%D0%B5%D0%B3+%D1%82%D1%80%D1%83%D1%81%D1%86%D0%BE%D0%B9+%D0%BF%D1%80%D0%BE%D0%B4%D0%BB%D0%B5%D0%B2%D0%B0%D0%B5%D1%82+%D0%B6%D0%B8%D0%B7%D0%BD%D1%8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2564904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nstantia" pitchFamily="18" charset="0"/>
              </a:rPr>
              <a:t>Спасибо за внимание.</a:t>
            </a:r>
            <a:endParaRPr lang="ru-RU" sz="6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9144000" cy="1143000"/>
          </a:xfrm>
        </p:spPr>
        <p:txBody>
          <a:bodyPr>
            <a:normAutofit fontScale="90000"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4900" dirty="0">
                <a:solidFill>
                  <a:schemeClr val="accent1">
                    <a:tint val="83000"/>
                    <a:satMod val="150000"/>
                  </a:schemeClr>
                </a:solidFill>
                <a:latin typeface="Constantia" pitchFamily="18" charset="0"/>
              </a:rPr>
              <a:t>Упражнения для мышц ног</a:t>
            </a:r>
            <a: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96752"/>
            <a:ext cx="9144000" cy="1181100"/>
          </a:xfrm>
        </p:spPr>
        <p:txBody>
          <a:bodyPr>
            <a:normAutofit fontScale="92500" lnSpcReduction="10000"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ru-RU" sz="28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Важную </a:t>
            </a:r>
            <a:r>
              <a:rPr lang="ru-RU" sz="28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роль в движении ног выполняют мышцы стопы и голени, при ходьбе и беге они несут основную нагрузку.</a:t>
            </a:r>
          </a:p>
        </p:txBody>
      </p:sp>
      <p:pic>
        <p:nvPicPr>
          <p:cNvPr id="9218" name="Picture 2" descr="http://www.medikforum.ru/news/uploads/posts/2013-02/1361805634_nog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852936"/>
            <a:ext cx="4320480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20" name="Picture 4" descr="http://y.delfi.ua/norm/7696/742918_6iguTV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52936"/>
            <a:ext cx="4392488" cy="3861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4400" dirty="0">
                <a:solidFill>
                  <a:schemeClr val="accent1">
                    <a:tint val="83000"/>
                    <a:satMod val="150000"/>
                  </a:schemeClr>
                </a:solidFill>
                <a:latin typeface="Constantia" pitchFamily="18" charset="0"/>
              </a:rPr>
              <a:t>Комплекс </a:t>
            </a: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nstantia" pitchFamily="18" charset="0"/>
              </a:rPr>
              <a:t>упражнений</a:t>
            </a:r>
            <a:endParaRPr lang="ru-RU" sz="4400" dirty="0">
              <a:solidFill>
                <a:schemeClr val="accent1">
                  <a:tint val="83000"/>
                  <a:satMod val="150000"/>
                </a:schemeClr>
              </a:solidFill>
              <a:latin typeface="Constant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6912768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1. В положении стоя на </a:t>
            </a: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носках максимально </a:t>
            </a: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напрягите икроножные мышцы, а также мышцы внешнего свода стопы. Потянитесь вверх и, не уменьшая напряжения мышц, разводите и сводите пятки в умеренном темпе. Направление движений показано </a:t>
            </a: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стрелками.</a:t>
            </a:r>
            <a:endParaRPr lang="ru-RU" sz="2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8194" name="Picture 2" descr="http://www.tinlib.ru/sport/atleticheskaja_gimnastika_bez_snarjadov/any2fbimgloader19.jpe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r="73737" b="76234"/>
          <a:stretch>
            <a:fillRect/>
          </a:stretch>
        </p:blipFill>
        <p:spPr bwMode="auto">
          <a:xfrm>
            <a:off x="6948488" y="1052513"/>
            <a:ext cx="1727200" cy="216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267744" y="3212976"/>
            <a:ext cx="6660232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2. Немного выставив вперед ногу, поставьте ее на пятку, выпрямив в коленном суставе. Затем, максимально напрягая мышцы наружного свода стопы и большеберцовой мышцы, расположенной у передней поверхности голени, поднимите стопу вверх. После фиксации положения </a:t>
            </a: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выполняйте </a:t>
            </a: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медленные повороты носком стопы </a:t>
            </a:r>
            <a:r>
              <a:rPr lang="ru-RU" sz="20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налево-направо</a:t>
            </a: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не отрывая пятку от опоры. Направление силовых акцентов показано стрелками F. Работа мышц стопы и голени в этом упражнении аналогична работе мышц-сгибателей руки.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 l="6000" t="5178" r="19001" b="14563"/>
          <a:stretch>
            <a:fillRect/>
          </a:stretch>
        </p:blipFill>
        <p:spPr bwMode="auto">
          <a:xfrm>
            <a:off x="323850" y="3357563"/>
            <a:ext cx="1800225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 l="23071" t="50704" r="26499" b="26480"/>
          <a:stretch>
            <a:fillRect/>
          </a:stretch>
        </p:blipFill>
        <p:spPr bwMode="auto">
          <a:xfrm>
            <a:off x="5219700" y="3860800"/>
            <a:ext cx="3589338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851920" y="476672"/>
            <a:ext cx="504056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3. Поставьте ногу на носок и максимально напрягите икроножную мышцу и мышцы стопы. Продолжая предельно оттягивать носок, выполняйте колебательные движения пяткой вправо-влево по стрелке </a:t>
            </a: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F.</a:t>
            </a:r>
            <a:endParaRPr lang="ru-RU" sz="2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06896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4. Стопу с предельно оттянутым носком поставьте на внешнюю боковую поверхность, насколько позволяет подвижность в голеностопном суставе, и перекатывайте ее с пятки на носок, предельно напрягая мышцы стопы и икроножную мышцу, при этом напрягаются и другие мышцы голени и </a:t>
            </a: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стопы.</a:t>
            </a:r>
            <a:endParaRPr lang="ru-RU" sz="2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23071" t="19014" r="26499" b="48029"/>
          <a:stretch>
            <a:fillRect/>
          </a:stretch>
        </p:blipFill>
        <p:spPr bwMode="auto">
          <a:xfrm>
            <a:off x="611188" y="549275"/>
            <a:ext cx="2808287" cy="1871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 l="54187" r="3342" b="16659"/>
          <a:stretch>
            <a:fillRect/>
          </a:stretch>
        </p:blipFill>
        <p:spPr bwMode="auto">
          <a:xfrm>
            <a:off x="6156325" y="3068638"/>
            <a:ext cx="2087563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2564904"/>
            <a:ext cx="5616624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Constantia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6</a:t>
            </a: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 Правую ногу отведите в </a:t>
            </a:r>
            <a:r>
              <a:rPr lang="ru-RU" sz="20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сторону-вверх</a:t>
            </a: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, руки соедините и немного поднимите перед собой, чтобы легче сохранять равновесие. Стопа левой ноги полностью прилегает к </a:t>
            </a: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опоре. Приседайте </a:t>
            </a: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на левой ноге, стараясь не касаться пола правой ногой, отведенной в сторону. Чтобы нагрузка на мышцы ног была достаточно мощной, изменяйте темп выполнения упражнения. Поначалу можно придерживаться руками за любую опору. Если не удается выполнить упражнение, можно касаться пола ногой, отведенной в сторону.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 l="10252" t="3473" r="44348" b="22800"/>
          <a:stretch>
            <a:fillRect/>
          </a:stretch>
        </p:blipFill>
        <p:spPr bwMode="auto">
          <a:xfrm>
            <a:off x="468313" y="188913"/>
            <a:ext cx="2232025" cy="2474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59832" y="692696"/>
            <a:ext cx="54006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5. То же, что и в упражнении 3, но пятку отводить вправо, как можно сильнее напрягая мышцы стопы и голени. Амплитуда движения предельно возможная.</a:t>
            </a:r>
            <a:endParaRPr lang="ru-RU" sz="2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6667" t="14192" r="10000" b="7533"/>
          <a:stretch>
            <a:fillRect/>
          </a:stretch>
        </p:blipFill>
        <p:spPr bwMode="auto">
          <a:xfrm>
            <a:off x="1763713" y="3357563"/>
            <a:ext cx="5400675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712968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9. Отставьте левую ногу в сторону на носок. Предельно напрягая мышцы стопы и голени, отводите пятку вправо-влево.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10. Отставьте левую ногу назад на носок и предельно выпрямив ее в подъеме и коленном суставе, напрягите икроножную мышцу . В этом положении выполняйте движения пяткой вправо-влево.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11. Ходьба в положении </a:t>
            </a:r>
            <a:r>
              <a:rPr lang="ru-RU" sz="2000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полуприсев</a:t>
            </a: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. Это упражнение, являющееся хорошим средством для профилактики нарушений в суставах ног, можно ежедневно включать в комплекс утренней гимнастики.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12. Ходьба, сильно напрягая мышцы бедра, — весьма эффективный и энергоемкий вид оздоровительной ходьбы .</a:t>
            </a:r>
            <a:endParaRPr lang="ru-RU" sz="2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494"/>
            <a:ext cx="9144000" cy="1399032"/>
          </a:xfrm>
        </p:spPr>
        <p:txBody>
          <a:bodyPr>
            <a:noAutofit/>
          </a:bodyPr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nstantia" pitchFamily="18" charset="0"/>
              </a:rPr>
              <a:t>Упражнения</a:t>
            </a: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nstantia" pitchFamily="18" charset="0"/>
              </a:rPr>
              <a:t>на мышцы брюшного пресса</a:t>
            </a:r>
            <a:endParaRPr lang="ru-RU" sz="44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1324744"/>
          </a:xfrm>
        </p:spPr>
        <p:txBody>
          <a:bodyPr>
            <a:normAutofit/>
          </a:bodyPr>
          <a:lstStyle/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	</a:t>
            </a:r>
            <a:r>
              <a:rPr lang="ru-RU" sz="2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Брюшной пресс – это группа мышц, составляющих стенку брюшной полости и участвующих в регуляции внутрибрюшного давления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ru-RU" sz="2600" dirty="0" smtClean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 marL="448056" indent="-384048"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098" name="Picture 2" descr="http://static.baza.farpost.ru/v/1338258828829_bulle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068960"/>
            <a:ext cx="4176464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 descr="http://www.mybodyflex.ru/_pu/1/84421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068960"/>
            <a:ext cx="4434061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marL="484632" indent="0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Constantia" pitchFamily="18" charset="0"/>
              </a:rPr>
              <a:t>Комплекс упражнений</a:t>
            </a:r>
            <a:endParaRPr lang="ru-RU" sz="4400" dirty="0">
              <a:solidFill>
                <a:schemeClr val="accent1">
                  <a:tint val="83000"/>
                  <a:satMod val="1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205038"/>
            <a:ext cx="7424737" cy="4464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412776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Лежа боком на скамье. Ступни закреплены под валиками. Туловище "висит" в воздухе. Руки за головой или скрещены на груди</a:t>
            </a:r>
            <a:endParaRPr lang="ru-RU" sz="2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412875"/>
            <a:ext cx="5405437" cy="511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813690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Стоя. Ноги врозь. Положить гриф на трапециевидные мышцы, у задней части дельтовидных мышц, не прижимая гриф слишком сильно</a:t>
            </a:r>
            <a:endParaRPr lang="ru-RU" sz="2000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5">
      <a:dk1>
        <a:srgbClr val="005A58"/>
      </a:dk1>
      <a:lt1>
        <a:srgbClr val="FFFFFF"/>
      </a:lt1>
      <a:dk2>
        <a:srgbClr val="0099CC"/>
      </a:dk2>
      <a:lt2>
        <a:srgbClr val="CCECFF"/>
      </a:lt2>
      <a:accent1>
        <a:srgbClr val="005EAC"/>
      </a:accent1>
      <a:accent2>
        <a:srgbClr val="2DFFFA"/>
      </a:accent2>
      <a:accent3>
        <a:srgbClr val="AACAE2"/>
      </a:accent3>
      <a:accent4>
        <a:srgbClr val="DADADA"/>
      </a:accent4>
      <a:accent5>
        <a:srgbClr val="AAB6D2"/>
      </a:accent5>
      <a:accent6>
        <a:srgbClr val="6264B4"/>
      </a:accent6>
      <a:hlink>
        <a:srgbClr val="99CCFF"/>
      </a:hlink>
      <a:folHlink>
        <a:srgbClr val="CCCCF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291</TotalTime>
  <Words>535</Words>
  <Application>Microsoft Office PowerPoint</Application>
  <PresentationFormat>Экран (4:3)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Century Gothic</vt:lpstr>
      <vt:lpstr>Arial</vt:lpstr>
      <vt:lpstr>Wingdings 2</vt:lpstr>
      <vt:lpstr>Verdana</vt:lpstr>
      <vt:lpstr>Calibri</vt:lpstr>
      <vt:lpstr>Яркая</vt:lpstr>
      <vt:lpstr>Упражнения на мышцы ног и брюшного пресса.</vt:lpstr>
      <vt:lpstr>Упражнения для мышц ног </vt:lpstr>
      <vt:lpstr>Комплекс упражнений</vt:lpstr>
      <vt:lpstr>Слайд 4</vt:lpstr>
      <vt:lpstr>Слайд 5</vt:lpstr>
      <vt:lpstr>Слайд 6</vt:lpstr>
      <vt:lpstr>Упражнения на мышцы брюшного пресса</vt:lpstr>
      <vt:lpstr>Комплекс упражнений</vt:lpstr>
      <vt:lpstr>Слайд 9</vt:lpstr>
      <vt:lpstr>Слайд 10</vt:lpstr>
      <vt:lpstr>Слайд 11</vt:lpstr>
      <vt:lpstr>Слайд 12</vt:lpstr>
      <vt:lpstr>Слайд 13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Упражнение на мышцы ног и брюшного пресса.</dc:title>
  <dc:creator>Arina</dc:creator>
  <cp:lastModifiedBy>Admin</cp:lastModifiedBy>
  <cp:revision>23</cp:revision>
  <dcterms:created xsi:type="dcterms:W3CDTF">2014-04-19T15:23:46Z</dcterms:created>
  <dcterms:modified xsi:type="dcterms:W3CDTF">2014-05-08T02:36:59Z</dcterms:modified>
</cp:coreProperties>
</file>