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71" r:id="rId7"/>
    <p:sldId id="260" r:id="rId8"/>
    <p:sldId id="261" r:id="rId9"/>
    <p:sldId id="262" r:id="rId10"/>
    <p:sldId id="273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8" y="332656"/>
            <a:ext cx="8685664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620688"/>
            <a:ext cx="6172200" cy="86409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географии МБОУ- СОШ №23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Киричек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Е.Т.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s301607.vk.me/v301607978/12db/jnJ9cJ6Ev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5" y="127315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4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260648"/>
            <a:ext cx="5879976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Несмотря на то, что город основывался горскими армянами, уже к началу 20 века это было одно из самых многонациональных поселений. В городе успешно уживались крупные общины греков, евреев, русских, немцев, грузин, ассирийцев, армян, болгар и людей других национальностей. Между этими общинами были установлены крепкие экономический и культурные связи.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cs10124.vk.me/u69266370/153506343/z_0b7a1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094">
            <a:off x="388334" y="341828"/>
            <a:ext cx="2794367" cy="37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s5746.vk.me/u301449/151592466/z_d7375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50">
            <a:off x="4264818" y="3821256"/>
            <a:ext cx="3916523" cy="26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cs302201.vk.me/v302201210/839/wBgmvKc8r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670983" cy="65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319017.vk.me/v319017881/545c/IKEgrLQgZ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312348" cy="623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260648"/>
            <a:ext cx="5256584" cy="324036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Город Армавир расположен в юго-восточной части Краснодарского края на левом и правом берегах реки Кубань при впадении в нее левого притока реки Уруп. </a:t>
            </a:r>
          </a:p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Дата основания 1839 год, в 1914 году получил статус города. </a:t>
            </a:r>
          </a:p>
          <a:p>
            <a:pPr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685801"/>
            <a:ext cx="3744416" cy="576753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Армавир - один из наиболее значимых административных, промышленных центров, мощный железнодорожный узел Юга России, это главная автомагистраль федерального значения Северного Кавказа – ФАД «Кавказ». </a:t>
            </a:r>
            <a:endParaRPr lang="ru-RU" dirty="0"/>
          </a:p>
        </p:txBody>
      </p:sp>
      <p:pic>
        <p:nvPicPr>
          <p:cNvPr id="3074" name="Picture 2" descr="http://cs309522.vk.me/v309522600/1fb3/qb8dwVshC-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5534"/>
            <a:ext cx="4705350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309522.vk.me/v309522600/1fab/owDqVcmwN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79"/>
            <a:ext cx="3952374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309522.vk.me/v309522600/1f9b/2tbXqjE44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54" y="548679"/>
            <a:ext cx="4218787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685801"/>
            <a:ext cx="3672408" cy="56955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29 апреля 1797 года родился человек, сыгравший огромную роль в освоении обширных </a:t>
            </a:r>
            <a:r>
              <a:rPr lang="ru-RU" dirty="0" err="1" smtClean="0"/>
              <a:t>закубанских</a:t>
            </a:r>
            <a:r>
              <a:rPr lang="ru-RU" dirty="0" smtClean="0"/>
              <a:t> территорий, основатель многих кубанских станиц, хуторов. Семь лет жизни этого талантливого военачальника и неординарного человека связаны со службой в крепости Прочный Окоп.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43800" cy="914400"/>
          </a:xfrm>
        </p:spPr>
        <p:txBody>
          <a:bodyPr/>
          <a:lstStyle/>
          <a:p>
            <a:r>
              <a:rPr lang="ru-RU" dirty="0" smtClean="0"/>
              <a:t>Барон фон </a:t>
            </a:r>
            <a:r>
              <a:rPr lang="ru-RU" dirty="0" err="1" smtClean="0"/>
              <a:t>Засс</a:t>
            </a:r>
            <a:endParaRPr lang="ru-RU" dirty="0"/>
          </a:p>
        </p:txBody>
      </p:sp>
      <p:pic>
        <p:nvPicPr>
          <p:cNvPr id="5122" name="Picture 2" descr="http://xn--80acvibp2a.xn--p1ai/7/img/2013-01/05/baiyv1cibyg6uf3ha38y82m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672408" cy="538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60649"/>
            <a:ext cx="4104456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Именно Зассу Армавир обязан своим возникновением. В 19 веке после принятия черкесами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мухаммеданства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жившие среди них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черкесо-гаи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т. е. армяне ассимилированные среди черкесов, начинают искать защиты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по:кровительства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России. К этому их вынуждают гонения за преданность вере отцов - христианству и стремление сохранить свою национальную самобытность. В 1837 году генерал - лейтенант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Засс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исходатайствовал им разрешение на обоснование близ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Прочноокопского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укрепления 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146" name="Picture 2" descr="http://www.arthermitage.org/George-Dawe/Portrait-of-Alexander-Z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452883" cy="50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s5802.vk.me/u88749844/153506343/z_396f08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43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5399" y="620688"/>
            <a:ext cx="4755904" cy="32889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1848 году поселение получило официальное название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Армавирский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аул в честь древней армянской столицы Армавира. Свое имя Армавир получил благодаря армяно-григорианскому священнику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Петросу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Патканяну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405829.vk.me/v405829449/147/wESWaXy6LM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338">
            <a:off x="298680" y="1700615"/>
            <a:ext cx="4572304" cy="3047012"/>
          </a:xfrm>
          <a:prstGeom prst="rect">
            <a:avLst/>
          </a:prstGeom>
          <a:noFill/>
          <a:effectLst>
            <a:glow rad="6223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83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5832" y="1340768"/>
            <a:ext cx="4043976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₪ Плотина, ГЭС 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белолистки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Радищево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Удивительное совсем рядом с городом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₪ Катакомбы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Искусственные пещеры на Форштадте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₪ Минеральные воды близ города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До ближайшего источника минеральной воды ближе чем Вы думаете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₪ "Пушкинские места"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 местности севернее ст.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Прочноокопской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₪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Туапсинка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Следы разрушенной железной дороги Армавир-Ставрополь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₪ Кубанский лес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До ближайшей лесной опушки и сосен всего 20 минут ходьбы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₪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Урупский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лес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Лес у слияния Кубани и Урупа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 Армавира и окрестностей: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16632"/>
            <a:ext cx="4690864" cy="6009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₪ Озеро Большое и Малое (соленые озера)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Не обязательно ехать на море, чтобы искупаться в соленой воде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₪ Скалы у х. Новенький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 Армавире есть свои скалы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₪ Редкие и исчезающие растения в районе г.Армавира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 окрестностях города произрастают в т.ч. тюльпаны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₪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Гинкго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двулопастный — ботаническая реликвия школы №11 г.Армавира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Редкий вид дерева!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₪ Экзотическая флора Армавира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cs304911.vk.me/v304911243/d2c/V9adMWG6_s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929">
            <a:off x="354902" y="735296"/>
            <a:ext cx="3584684" cy="21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Даша\Картинки\армавир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733">
            <a:off x="1063510" y="3585318"/>
            <a:ext cx="2957089" cy="19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Даша\Картинки\24UfAhw1NP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22317"/>
            <a:ext cx="1944216" cy="14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141</TotalTime>
  <Words>279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Барон фон Засс</vt:lpstr>
      <vt:lpstr>Презентация PowerPoint</vt:lpstr>
      <vt:lpstr>Презентация PowerPoint</vt:lpstr>
      <vt:lpstr>Достопримечательности Армавира и окрестностей: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2013-12-13T06:28:05Z</dcterms:modified>
</cp:coreProperties>
</file>