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</p:sldMasterIdLst>
  <p:sldIdLst>
    <p:sldId id="256" r:id="rId9"/>
    <p:sldId id="257" r:id="rId10"/>
    <p:sldId id="258" r:id="rId11"/>
    <p:sldId id="259" r:id="rId12"/>
    <p:sldId id="261" r:id="rId13"/>
    <p:sldId id="262" r:id="rId14"/>
    <p:sldId id="263" r:id="rId15"/>
    <p:sldId id="264" r:id="rId16"/>
    <p:sldId id="265" r:id="rId17"/>
    <p:sldId id="260" r:id="rId18"/>
    <p:sldId id="266" r:id="rId19"/>
    <p:sldId id="26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A2BFB5-4D00-4AEE-944C-496A0FFD166C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35CAAD1-A04C-4BB8-9953-5EF2E5F161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500306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dirty="0" smtClean="0"/>
              <a:t>Презентация по физике </a:t>
            </a:r>
            <a:br>
              <a:rPr lang="ru-RU" sz="6600" dirty="0" smtClean="0"/>
            </a:br>
            <a:r>
              <a:rPr lang="ru-RU" sz="6600" dirty="0" smtClean="0"/>
              <a:t>на тему:</a:t>
            </a:r>
            <a:br>
              <a:rPr lang="ru-RU" sz="6600" dirty="0" smtClean="0"/>
            </a:br>
            <a:r>
              <a:rPr lang="ru-RU" sz="6600" dirty="0" smtClean="0"/>
              <a:t>Законы Ньютона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85776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defRPr/>
            </a:pPr>
            <a:r>
              <a:rPr lang="ru-RU" dirty="0">
                <a:solidFill>
                  <a:schemeClr val="tx1"/>
                </a:solidFill>
              </a:rPr>
              <a:t>Выполнила: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физики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первой категории</a:t>
            </a:r>
          </a:p>
          <a:p>
            <a:pPr>
              <a:lnSpc>
                <a:spcPct val="170000"/>
              </a:lnSpc>
              <a:defRPr/>
            </a:pP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Ветчинова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Елена  Евгеньевна</a:t>
            </a:r>
          </a:p>
          <a:p>
            <a:pPr>
              <a:lnSpc>
                <a:spcPct val="170000"/>
              </a:lnSpc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МОБУ «</a:t>
            </a: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Паникинская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</a:p>
          <a:p>
            <a:endParaRPr lang="ru-RU" dirty="0"/>
          </a:p>
        </p:txBody>
      </p:sp>
      <p:pic>
        <p:nvPicPr>
          <p:cNvPr id="9217" name="Picture 1" descr="C:\Users\1\Desktop\0c288fea5a81c51f3937423d17d633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929066"/>
            <a:ext cx="2336412" cy="28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Современная формулировка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Материальные точки взаимодействуют друг с другом силами, имеющими одинаковую природу, направленными вдоль прямой, соединяющей эти точки, равными по модулю и противоположными по направлению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Закон утверждает, что силы возникают лишь попарно, причём любая сила, действующая на тело, имеет источник происхождения в виде другого тела. Иначе говоря, сила всегда есть результат </a:t>
            </a:r>
            <a:r>
              <a:rPr lang="ru-RU" i="1" dirty="0"/>
              <a:t>взаимодействия</a:t>
            </a:r>
            <a:r>
              <a:rPr lang="ru-RU" dirty="0"/>
              <a:t> тел. Существование сил, возникших самостоятельно, без взаимодействующих тел, невозможно</a:t>
            </a:r>
          </a:p>
        </p:txBody>
      </p:sp>
      <p:pic>
        <p:nvPicPr>
          <p:cNvPr id="4097" name="Picture 1" descr="C:\Users\1\Desktop\469c2ae9cc080c0bdf091453a772a7b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071810"/>
            <a:ext cx="4070176" cy="7572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Действию всегда есть равное и противоположное противодействие, иначе, взаимодействия двух тел друг на друга равны и направлены в противоположные стороны.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Для силы Лоренца третий закон Ньютона не выполняется. Лишь переформулировав его как закон сохранения импульса в замкнутой системе из частиц и электромагнитного поля, можно восстановить его справедливость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Историческая формулировка</a:t>
            </a:r>
            <a:br>
              <a:rPr lang="ru-RU" b="1" dirty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Выводы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3 </a:t>
            </a:r>
            <a:r>
              <a:rPr lang="ru-RU" dirty="0"/>
              <a:t>законов Ньютона сразу же следуют некоторые интересные выводы. Так, третий закон Ньютона говорит, что, как бы тела ни взаимодействовали друг с другом посредством сил, они не могут изменить свой суммарный импульс: возникает </a:t>
            </a:r>
            <a:r>
              <a:rPr lang="ru-RU" b="1" dirty="0"/>
              <a:t>закон сохранения импульса</a:t>
            </a:r>
            <a:r>
              <a:rPr lang="ru-RU" dirty="0"/>
              <a:t>. Далее, если потребовать, чтобы потенциал взаимодействия двух тел зависел только от модуля разности координат этих </a:t>
            </a:r>
            <a:r>
              <a:rPr lang="ru-RU" dirty="0" smtClean="0"/>
              <a:t>тел                      </a:t>
            </a:r>
            <a:r>
              <a:rPr lang="ru-RU" dirty="0"/>
              <a:t> , то возникает </a:t>
            </a:r>
            <a:r>
              <a:rPr lang="ru-RU" b="1" dirty="0"/>
              <a:t>закон сохранения механической энергии</a:t>
            </a:r>
            <a:r>
              <a:rPr lang="ru-RU" dirty="0"/>
              <a:t> взаимодействующих тел:</a:t>
            </a:r>
          </a:p>
        </p:txBody>
      </p:sp>
      <p:pic>
        <p:nvPicPr>
          <p:cNvPr id="14338" name="Picture 2" descr="C:\Users\1\Desktop\9c3b59b2b9ba408cee9178ea24b4e7e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286256"/>
            <a:ext cx="1781867" cy="385765"/>
          </a:xfrm>
          <a:prstGeom prst="rect">
            <a:avLst/>
          </a:prstGeom>
          <a:noFill/>
        </p:spPr>
      </p:pic>
      <p:pic>
        <p:nvPicPr>
          <p:cNvPr id="14339" name="Picture 3" descr="C:\Users\1\Desktop\3d84d45d128224c4e8ef1cb4aa344c6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5643578"/>
            <a:ext cx="7024183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72008"/>
          </a:xfrm>
        </p:spPr>
        <p:txBody>
          <a:bodyPr>
            <a:normAutofit/>
          </a:bodyPr>
          <a:lstStyle/>
          <a:p>
            <a:r>
              <a:rPr lang="ru-RU" b="1" dirty="0" err="1"/>
              <a:t>Зако́ны</a:t>
            </a:r>
            <a:r>
              <a:rPr lang="ru-RU" b="1" dirty="0"/>
              <a:t> </a:t>
            </a:r>
            <a:r>
              <a:rPr lang="ru-RU" b="1" dirty="0" err="1"/>
              <a:t>Ньюто́на</a:t>
            </a:r>
            <a:r>
              <a:rPr lang="ru-RU" dirty="0"/>
              <a:t> — три закона, лежащие в основе классической механики и позволяющие записать уравнения движения для </a:t>
            </a:r>
            <a:r>
              <a:rPr lang="ru-RU" dirty="0" smtClean="0"/>
              <a:t>любой механической </a:t>
            </a:r>
            <a:r>
              <a:rPr lang="ru-RU" dirty="0"/>
              <a:t>системы, если известны силовые взаимодействия для составляющих её тел. Впервые в полной мере сформулированы Исааком Ньютоном в книге «Математические начала натуральной философии» (1687 год)</a:t>
            </a:r>
          </a:p>
        </p:txBody>
      </p:sp>
      <p:pic>
        <p:nvPicPr>
          <p:cNvPr id="7171" name="Picture 3" descr="C:\Users\1\Desktop\treltre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071942"/>
            <a:ext cx="3786174" cy="255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Первый закон </a:t>
            </a:r>
            <a:r>
              <a:rPr lang="ru-RU" dirty="0" smtClean="0"/>
              <a:t>Ньютона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7"/>
            <a:ext cx="9144000" cy="321471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Первый закон Ньютона постулирует существование инерциальных систем отсчета. Поэтому он также известен как </a:t>
            </a:r>
            <a:r>
              <a:rPr lang="ru-RU" b="1" dirty="0"/>
              <a:t>Закон инерции</a:t>
            </a:r>
            <a:r>
              <a:rPr lang="ru-RU" dirty="0"/>
              <a:t>. </a:t>
            </a:r>
            <a:r>
              <a:rPr lang="ru-RU" dirty="0" smtClean="0"/>
              <a:t>Инерция— </a:t>
            </a:r>
            <a:r>
              <a:rPr lang="ru-RU" dirty="0"/>
              <a:t>это свойство тела сохранять свою скорость движения неизменной (и по величине, и по направлению), когда на тело не действуют никакие силы. Чтобы изменить скорость движения тела, на него необходимо подействовать с некоторой силой. Естественно, результат действия одинаковых по величине сил на различные тела будет различным. </a:t>
            </a:r>
          </a:p>
        </p:txBody>
      </p:sp>
      <p:pic>
        <p:nvPicPr>
          <p:cNvPr id="6145" name="Picture 1" descr="C:\Users\1\Desktop\083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143380"/>
            <a:ext cx="7286676" cy="23614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Современная формулировка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>
            <a:normAutofit/>
          </a:bodyPr>
          <a:lstStyle/>
          <a:p>
            <a:r>
              <a:rPr lang="ru-RU" dirty="0"/>
              <a:t>В современной физике первый закон Ньютона принято формулировать в следующем </a:t>
            </a:r>
            <a:r>
              <a:rPr lang="ru-RU" dirty="0" smtClean="0"/>
              <a:t>виде:</a:t>
            </a:r>
            <a:endParaRPr lang="ru-RU" dirty="0"/>
          </a:p>
          <a:p>
            <a:r>
              <a:rPr lang="ru-RU" dirty="0" smtClean="0"/>
              <a:t>Существуют такие </a:t>
            </a:r>
            <a:r>
              <a:rPr lang="ru-RU" dirty="0"/>
              <a:t>системы отсчёта</a:t>
            </a:r>
            <a:r>
              <a:rPr lang="ru-RU" dirty="0" smtClean="0"/>
              <a:t>, называемые </a:t>
            </a:r>
            <a:r>
              <a:rPr lang="ru-RU" dirty="0"/>
              <a:t>инерциальными</a:t>
            </a:r>
            <a:r>
              <a:rPr lang="ru-RU" dirty="0" smtClean="0"/>
              <a:t>, относительно которых </a:t>
            </a:r>
            <a:r>
              <a:rPr lang="ru-RU" dirty="0"/>
              <a:t>материальные точки</a:t>
            </a:r>
            <a:r>
              <a:rPr lang="ru-RU" dirty="0" smtClean="0"/>
              <a:t>, когда на них не действуют никакие </a:t>
            </a:r>
            <a:r>
              <a:rPr lang="ru-RU" dirty="0"/>
              <a:t>силы</a:t>
            </a:r>
            <a:r>
              <a:rPr lang="ru-RU" dirty="0" smtClean="0"/>
              <a:t> (или действуют силы взаимно уравновешенные), находятся в состоянии покоя или равномерного </a:t>
            </a:r>
            <a:r>
              <a:rPr lang="ru-RU" dirty="0"/>
              <a:t>прямолинейного</a:t>
            </a:r>
            <a:r>
              <a:rPr lang="ru-RU" dirty="0" smtClean="0"/>
              <a:t> движения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Историческая формулировка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6643702" cy="5929330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Ньютон в своей книге «Математические начала натуральной философии» сформулировал первый закон механики в следующем виде:</a:t>
            </a:r>
          </a:p>
          <a:p>
            <a:r>
              <a:rPr lang="ru-RU" dirty="0" smtClean="0"/>
              <a:t>Всякое тело продолжает удерживаться в состоянии покоя или равномерного и прямолинейного движения, пока и поскольку оно не понуждается приложенными силами изменить это состояние.</a:t>
            </a:r>
          </a:p>
          <a:p>
            <a:r>
              <a:rPr lang="ru-RU" dirty="0"/>
              <a:t>С современной точки зрения, такая формулировка неудовлетворительна. Во-первых, термин «тело» следует заменить термином «материальная точка», так как тело конечных размеров в отсутствие внешних сил может совершать и вращательное движение. Во-вторых, и это главное, Ньютон в своём труде опирался на существование абсолютной неподвижной системы отсчёта, то есть абсолютного пространства и времени, а это представление современная физика отвергает. С другой стороны, в произвольной (скажем, вращающейся) системе отсчёта закон инерции неверен, поэтому </a:t>
            </a:r>
            <a:r>
              <a:rPr lang="ru-RU" dirty="0" err="1" smtClean="0"/>
              <a:t>ньютоновская</a:t>
            </a:r>
            <a:r>
              <a:rPr lang="ru-RU" dirty="0" smtClean="0"/>
              <a:t>  </a:t>
            </a:r>
            <a:r>
              <a:rPr lang="ru-RU" dirty="0"/>
              <a:t>формулировка была заменена постулатом существования инерциальных систем отсчета.</a:t>
            </a:r>
          </a:p>
          <a:p>
            <a:endParaRPr lang="ru-RU" dirty="0"/>
          </a:p>
        </p:txBody>
      </p:sp>
      <p:pic>
        <p:nvPicPr>
          <p:cNvPr id="3073" name="Picture 1" descr="C:\Users\1\Desktop\515741-14-204198.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1750" y="1714488"/>
            <a:ext cx="2762250" cy="3524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ru-RU" dirty="0"/>
              <a:t>Второй закон Ньютона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3786213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Второй закон Ньютона — дифференциальный закон движения, описывающий взаимосвязь между приложенной к материальной точке силой и получающимся от этого ускорением этой точки. Фактически, второй закон Ньютона вводит массу как меру проявления инертности материальной точки в выбранной инерциальной системе отсчёта (ИСО).</a:t>
            </a:r>
          </a:p>
          <a:p>
            <a:r>
              <a:rPr lang="ru-RU" dirty="0"/>
              <a:t>Масса материальной точки при этом полагается величиной постоянной во времени и независящей от каких-либо особенностей её движения и взаимодействия с другими телами</a:t>
            </a:r>
          </a:p>
          <a:p>
            <a:endParaRPr lang="ru-RU" dirty="0"/>
          </a:p>
        </p:txBody>
      </p:sp>
      <p:pic>
        <p:nvPicPr>
          <p:cNvPr id="2049" name="Picture 1" descr="C:\Users\1\Desktop\1-9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214818"/>
            <a:ext cx="5929354" cy="2643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Современная формулировка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В инерциальной системе отсчёта ускорение, которое получает материальная точка с постоянной массой, прямо пропорционально равнодействующей всех приложенных к ней сил и обратно пропорционально её массе.</a:t>
            </a:r>
          </a:p>
          <a:p>
            <a:r>
              <a:rPr lang="ru-RU" dirty="0"/>
              <a:t>При подходящем выборе единиц измерения, этот закон можно записать в виде формулы:</a:t>
            </a:r>
          </a:p>
          <a:p>
            <a:endParaRPr lang="ru-RU" dirty="0"/>
          </a:p>
        </p:txBody>
      </p:sp>
      <p:pic>
        <p:nvPicPr>
          <p:cNvPr id="1026" name="Picture 2" descr=" \vec a  = \frac {\vec {F}}  {m} ,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072074"/>
            <a:ext cx="3643338" cy="14838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Историческая формулировка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Исходная формулировка Ньютона:</a:t>
            </a:r>
          </a:p>
          <a:p>
            <a:r>
              <a:rPr lang="ru-RU" dirty="0" smtClean="0"/>
              <a:t>Изменение количества движения пропорционально приложенной движущей силе и происходит по направлению той прямой, по которой эта сила действует.</a:t>
            </a:r>
          </a:p>
          <a:p>
            <a:r>
              <a:rPr lang="ru-RU" dirty="0"/>
              <a:t>Интересно, что если добавить требование </a:t>
            </a:r>
            <a:r>
              <a:rPr lang="ru-RU" dirty="0" err="1"/>
              <a:t>инерциальности</a:t>
            </a:r>
            <a:r>
              <a:rPr lang="ru-RU" dirty="0"/>
              <a:t> для системы отсчёта, то в такой формулировке этот закон справедлив даже в релятивистской механике.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Третий закон Ньютона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r>
              <a:rPr lang="ru-RU" dirty="0"/>
              <a:t>Этот закон описывает, как взаимодействуют две материальные точки. Возьмём для примера замкнутую систему, состоящую из двух материальных точек. Первая точка может действовать на вторую с некоторой силой </a:t>
            </a:r>
            <a:r>
              <a:rPr lang="ru-RU" dirty="0" smtClean="0"/>
              <a:t>          , </a:t>
            </a:r>
            <a:r>
              <a:rPr lang="ru-RU" dirty="0"/>
              <a:t>а вторая — на первую с силой </a:t>
            </a:r>
            <a:r>
              <a:rPr lang="ru-RU" dirty="0" smtClean="0"/>
              <a:t>           . </a:t>
            </a:r>
            <a:r>
              <a:rPr lang="ru-RU" dirty="0"/>
              <a:t>Как соотносятся силы? Третий закон Ньютона утверждает: сила действия  </a:t>
            </a:r>
            <a:r>
              <a:rPr lang="ru-RU" dirty="0" smtClean="0"/>
              <a:t>           равна </a:t>
            </a:r>
            <a:r>
              <a:rPr lang="ru-RU" dirty="0"/>
              <a:t>по модулю и противоположна по направлению силе </a:t>
            </a:r>
            <a:r>
              <a:rPr lang="ru-RU" dirty="0" smtClean="0"/>
              <a:t>противодействия            </a:t>
            </a:r>
            <a:r>
              <a:rPr lang="ru-RU" dirty="0"/>
              <a:t> .</a:t>
            </a:r>
          </a:p>
        </p:txBody>
      </p:sp>
      <p:pic>
        <p:nvPicPr>
          <p:cNvPr id="12291" name="Picture 3" descr="C:\Users\1\Desktop\5f003cc7f3e3a539bde09534377f8f1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72" y="3000372"/>
            <a:ext cx="1016800" cy="500066"/>
          </a:xfrm>
          <a:prstGeom prst="rect">
            <a:avLst/>
          </a:prstGeom>
          <a:noFill/>
        </p:spPr>
      </p:pic>
      <p:pic>
        <p:nvPicPr>
          <p:cNvPr id="12292" name="Picture 4" descr="C:\Users\1\Desktop\5f003cc7f3e3a539bde09534377f8f1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429000"/>
            <a:ext cx="981080" cy="574291"/>
          </a:xfrm>
          <a:prstGeom prst="rect">
            <a:avLst/>
          </a:prstGeom>
          <a:noFill/>
        </p:spPr>
      </p:pic>
      <p:pic>
        <p:nvPicPr>
          <p:cNvPr id="12293" name="Picture 5" descr="C:\Users\1\Desktop\5f003cc7f3e3a539bde09534377f8f1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429132"/>
            <a:ext cx="981080" cy="574291"/>
          </a:xfrm>
          <a:prstGeom prst="rect">
            <a:avLst/>
          </a:prstGeom>
          <a:noFill/>
        </p:spPr>
      </p:pic>
      <p:pic>
        <p:nvPicPr>
          <p:cNvPr id="12294" name="Picture 6" descr="C:\Users\1\Desktop\5f003cc7f3e3a539bde09534377f8f1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5429264"/>
            <a:ext cx="909643" cy="5324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298</Words>
  <Application>Microsoft Office PowerPoint</Application>
  <PresentationFormat>Экран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Литейная</vt:lpstr>
      <vt:lpstr>Трек</vt:lpstr>
      <vt:lpstr>Метро</vt:lpstr>
      <vt:lpstr>Эркер</vt:lpstr>
      <vt:lpstr>Техническая</vt:lpstr>
      <vt:lpstr>Солнцестояние</vt:lpstr>
      <vt:lpstr>Официальная</vt:lpstr>
      <vt:lpstr>Бумажная</vt:lpstr>
      <vt:lpstr>Презентация по физике  на тему: Законы Ньютона</vt:lpstr>
      <vt:lpstr>Слайд 2</vt:lpstr>
      <vt:lpstr>Первый закон Ньютона</vt:lpstr>
      <vt:lpstr>Современная формулировка </vt:lpstr>
      <vt:lpstr>Историческая формулировка </vt:lpstr>
      <vt:lpstr>Второй закон Ньютона </vt:lpstr>
      <vt:lpstr>Современная формулировка </vt:lpstr>
      <vt:lpstr>Историческая формулировка </vt:lpstr>
      <vt:lpstr>Третий закон Ньютона </vt:lpstr>
      <vt:lpstr>Современная формулировка </vt:lpstr>
      <vt:lpstr>Историческая формулировка </vt:lpstr>
      <vt:lpstr>Выводы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5</cp:revision>
  <dcterms:created xsi:type="dcterms:W3CDTF">2014-03-15T20:06:18Z</dcterms:created>
  <dcterms:modified xsi:type="dcterms:W3CDTF">2014-03-15T20:37:36Z</dcterms:modified>
</cp:coreProperties>
</file>