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  <p:sldId id="271" r:id="rId6"/>
    <p:sldId id="261" r:id="rId7"/>
    <p:sldId id="262" r:id="rId8"/>
    <p:sldId id="263" r:id="rId9"/>
    <p:sldId id="276" r:id="rId10"/>
    <p:sldId id="264" r:id="rId11"/>
    <p:sldId id="274" r:id="rId12"/>
    <p:sldId id="265" r:id="rId13"/>
    <p:sldId id="275" r:id="rId14"/>
    <p:sldId id="266" r:id="rId15"/>
    <p:sldId id="273" r:id="rId16"/>
    <p:sldId id="267" r:id="rId17"/>
    <p:sldId id="277" r:id="rId18"/>
    <p:sldId id="268" r:id="rId19"/>
    <p:sldId id="279" r:id="rId20"/>
    <p:sldId id="269" r:id="rId21"/>
    <p:sldId id="278" r:id="rId22"/>
    <p:sldId id="270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535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409DCD-506C-4E1B-8D29-6A28F2D16D76}" type="datetimeFigureOut">
              <a:rPr lang="ru-RU" smtClean="0"/>
              <a:pPr/>
              <a:t>13.05.2011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B419CC-B3FC-430D-ABDB-C1E140CC27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mo.ru/kpmo/http:/www.School4/vyaz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ВСЕРОССИЙСКАЯ ОЛИМПИАДА ПЕДАГОГИЧЕСКОГО МАСТЕРСТВА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4" y="3768330"/>
            <a:ext cx="3429024" cy="28563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2226" name="Picture 2" descr="http://www.uproviaz.ru/images/pic4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5" y="3643314"/>
            <a:ext cx="4500594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3880" cy="47149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 учитель экономики в средней школе.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В книге Бернарда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Вербера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говорится, что любая история, эволюция любой души проходит три стадии: страх – появление вопросов – любовь. Выращивая «цветы жизни», я постоянно повторяю этот путь. Мне страшно. В каком обществе мы окажемся через 10-20 лет, когда мир будут строить нынешние школьники? Ребята, которые живут современным телевидением, компьютерными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стрелялками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», бесцензурным Интернетом.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Я задаю вопросы: как убедить ребят на возможность самосовершенствования?  Как доказать, что герой нашего времени –  человек труда, патриот, профессионал своего дела? Как помочь моим выпускникам соответствовать образу современного успешного гражданина общества? 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Для этого я создаю такое образовательное пространство, где каждый ученик проявляет свою творческую и природную индивидуальность, развиваю навыки работы ребенка в проектном режиме, учу их разрабатывать и проверять гипотезы, проявлять инициативность и сотрудничество в принятии решений.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Мне нравится моя работа. Я люблю своих учеников, школу, процесс обучения.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Я – садовник, влюбленный и в  цветы, и в сад, и в свою работу.</a:t>
            </a:r>
          </a:p>
          <a:p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72706" name="Picture 2" descr="H:\DSC010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1357298"/>
            <a:ext cx="4812492" cy="3429023"/>
          </a:xfrm>
          <a:prstGeom prst="rect">
            <a:avLst/>
          </a:prstGeom>
          <a:noFill/>
        </p:spPr>
      </p:pic>
      <p:pic>
        <p:nvPicPr>
          <p:cNvPr id="72707" name="Picture 3" descr="C:\Users\Школа 4\Documents\десятый класс\201002A0\1302201006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792" y="500042"/>
            <a:ext cx="2878638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Родители учеников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Они не только передали «цветам жизни» генетическую информацию, культуру, родители, по сути, являются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«хозяевами  сада», заказчиками на труд «цветовода».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Они  выбирают школу, профиль обучения и, безусловно, несут основную ответственность за результат.  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Сотрудничество – вот оптимальная модель взаимодействия учителя с родителями.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Нам повезло – мы с родителями сотрудничаем.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10515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57884" y="785794"/>
            <a:ext cx="2643206" cy="20717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5780" name="Picture 4" descr="http://school4-vyaz.ucoz.ru/foto/shkol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714620"/>
            <a:ext cx="4071966" cy="2500330"/>
          </a:xfrm>
          <a:prstGeom prst="rect">
            <a:avLst/>
          </a:prstGeom>
          <a:noFill/>
        </p:spPr>
      </p:pic>
      <p:pic>
        <p:nvPicPr>
          <p:cNvPr id="75782" name="Picture 6" descr="http://school4-vyaz.ucoz.ru/foto/SAM_009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1" y="571480"/>
            <a:ext cx="3357586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Учителя…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Мне всегда  нравились учителя. Многое хорошее, что есть у меня – от учителей. Сегодня в школе работают умные, интеллигентные, интересные люди.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Я восхищаюсь коллегами и считаю, что мне повезло, ведь меня окружают такие замечательные люди, яркие индивидуальности, профессионалы высокого класса.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Мои ученики в надежных руках.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Ведь часто об успешном профессионале говорят: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«У него были хорошие учителя».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4" name="Picture 3" descr="F:\Рабочая программаНовая папка - Таисия Ивановна\Для ВИПКРО\Изображение 0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695585"/>
            <a:ext cx="3714776" cy="359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642918"/>
            <a:ext cx="3857652" cy="32147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Руководители.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Сегодня  учителем руководят многие. Администрация школы, управление образованием, министерства и ведомства, администрация города, родители учеников, социум в целом... На всех уровнях инициативные группы составляют программы модернизации образования, организовывают мероприятия, способствующие повышению профессиональных компетентностей, контролируют деятельность педагога. 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Трудно ухаживать за садом, игнорируя современные научные разработки.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Невозможно работать в школе по старинке: так как, как в зеркальном отражении общества, здесь происходят перемены.  Модернизация образования идет в системе, и я, как современный педагог, предпочитаю разбираться в этой системе, быть в курсе перемен. Хорошо, когда руководство всех уровней, помогает педагогу перейти на современный  уровень работы.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Я благодарна руководителям за их труд.</a:t>
            </a:r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74754" name="Picture 2" descr="C:\Users\Школа 4\Documents\фото на заслуженный учитель МОУ СОШ №4\фото Афонина Л.Ю.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928670"/>
            <a:ext cx="5500726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Итак, мы рассмотрели элементы системы, перейдем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 описанию функционирования, развития.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Свою профессиональную деятельность строю на основе современных педагогических технологий,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парадигмы образования, концепции профильного образования. Я стремлюсь на своих уроках взволновать ученика, растревожить его, тем самым обогатить интеллектуальный, чувственный, а, значит и жизненный опыт школьника. Мои уроки будят воображение и фантазию, заставляют задуматься о будущей профессии. И не только.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Знание основ экономики пригодится в современном обществе, в семье и даст возможность быть материально благополучным  каждому, кто развил умения, навыки на моих занятиях.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А опыт, полученный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подходе к разработке и реализации экономических проектов, участие в деловой игре, развивает ключевые компетентности, а значит, поможет в реальной жизни справиться с подобной ситуацией.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Ведь как говорил Конфуций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 «Опыт – это маленький фонарик, висящий у нас за спиной и освещающий  нам путь».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4" name="Picture 4" descr="PE0182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81581" y="906242"/>
            <a:ext cx="3026875" cy="343579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72074"/>
            <a:ext cx="8186766" cy="96296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Будем знакомы, </a:t>
            </a:r>
          </a:p>
          <a:p>
            <a:pPr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Пойская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Ольга Геннадьевна,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учитель экономики высшей</a:t>
            </a:r>
          </a:p>
          <a:p>
            <a:pPr>
              <a:buNone/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валификационной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категории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МОУ «Средняя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общеобразовательная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школа №4» г. Вязники 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Владимирской области.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Стаж педагогической работы 16 лет</a:t>
            </a:r>
          </a:p>
        </p:txBody>
      </p:sp>
      <p:pic>
        <p:nvPicPr>
          <p:cNvPr id="1026" name="Picture 2" descr="H:\DSC01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714356"/>
            <a:ext cx="4213149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В рамках  развития эксперимента «Организация методической деятельности по совершенствованию системы профильного обучения в школе и перехода к непрерывному образованию» (школа является муниципальной опытно-экспериментальной площадкой), основываясь на «Концепции  профильного образования РФ» я веду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элективные курсы    «Основы потребительских знаний», «Экономика организации»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предпрофильных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девятых классах,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факультативные курсы «Прикладная экономика», «Основы бизнеса»,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организовала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творческое объединение «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Эконом.мастер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профильных 10-11 классах. Эти курсы являются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профориентационными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предпрофильными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 направлены на изучение  экономики в деятельности, благосостояния граждан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района, Владимирской области.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ю курса является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профориентация учащихся, содействие развитию компетентностей, способствующих осознанному выбору профессии, социализации, осознанию того, что личный успех зависит от профессиональной и экономической грамотности, посредством раскрытия способностей и наклонностей учащихся.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74865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4" name="Рисунок 2" descr="P626060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00042"/>
            <a:ext cx="45720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3" descr="photoalbum_11784_image_popu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642918"/>
            <a:ext cx="3919537" cy="2928937"/>
          </a:xfrm>
          <a:prstGeom prst="rect">
            <a:avLst/>
          </a:prstGeom>
          <a:noFill/>
          <a:ln w="9525">
            <a:solidFill>
              <a:srgbClr val="E17B7C"/>
            </a:solidFill>
            <a:miter lim="800000"/>
            <a:headEnd/>
            <a:tailEnd/>
          </a:ln>
        </p:spPr>
      </p:pic>
      <p:pic>
        <p:nvPicPr>
          <p:cNvPr id="6" name="Рисунок 1" descr="photoalbum_11786_image_popup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5" y="3429000"/>
            <a:ext cx="5500727" cy="1857388"/>
          </a:xfrm>
          <a:prstGeom prst="rect">
            <a:avLst/>
          </a:prstGeom>
          <a:noFill/>
          <a:ln w="9525">
            <a:solidFill>
              <a:srgbClr val="2A6D7D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     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 в этом учебном году мы с ребятами работаем по программе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«Планирование карьеры и жизни»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Junior Achievement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 под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девиз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ом: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«Патриотизм. Уверенность. Перспектива».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Идеи программы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работы по оказанию помощи молодежи в выборе профессиональной карьеры  полностью соответствуют новой модели образования, получившей название «Российское образование – 2020» и проекту четырехлетней государственной программы «Образование и развитие инновационной экономики: внедрение современной модели образования в 2009-2012 годы». Современному человеку в течение жизни приходится неоднократно менять сферу занятости и осваивать новые профессии. Поэтому на смену ведущего при построении и развитии образовательных систем лозунга «Образование для жизни» приходит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лозунг «Образование на протяжении всей жизни».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  я вижу, что  выбранная мной система обучения помогает детям развить необходимые качества. Мои ученики смогут быть успешными в этом мире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  А я, любуясь прекрасным букетом, смею надеяться, что в  этом  великолепии, благоухании есть и моя заслуга.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Наш адрес: 601445,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Владимирская область г. Вязники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ул. Металлистов,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д.18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Спасибо за  внимание 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2" descr="sun029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10218" y="152400"/>
            <a:ext cx="346233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4000504"/>
            <a:ext cx="6215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http:\\www.School4-vyaz.ucoz.ru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 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186766" cy="132015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530352"/>
            <a:ext cx="7901014" cy="41845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Образование: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1981 год – Горьковский  промышленно- экономический техникум.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Присвоена квалификация -  экономист  промышленных предприятий.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Диплом. Средний балл – 4,8.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2002 год – Владимирский Государственный Педагогический Университет.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Присвоена квалификация -  учитель технологии, предпринимательства и экономики.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Диплом.  Средний балл – 4,6.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72074"/>
            <a:ext cx="8115328" cy="962966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Курсы повышения квалификации: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курсы повышения квалификации «Школьное экономическое образование в условиях модернизации образовательного процесса» Владимирский институт повышения квалификации работников образования.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Удостоверение 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курсы повышения квалификации АНО «Владимирский институт бизнеса»,  квалификация «Пользователь ЭВМ».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Свидетельство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Высокий профессионализм, инновационный и творческий характер работы отмечен: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Благодарственными письмами управления образования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 (2005, 2007г.),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Благодарностями управления образования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 (2008, 2009 г.),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Дипломом МОУ «Центр дополнительного образования» управления образования администрации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района (2008 г.),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Почетной  Грамотой  Министерства образования и науки Российской Федерации (2008 г.), 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благодарностью учеников и родителей.</a:t>
            </a:r>
          </a:p>
          <a:p>
            <a:pPr algn="just"/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      Особые достижения.</a:t>
            </a:r>
            <a:endParaRPr lang="ru-RU" dirty="0" smtClean="0"/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2006 год 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элективный курс «Основы потребительских знаний для 8-9 классов» прошёл областную экспертизу и рекомендован к применению в школе для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предпрофильной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подготовки учащихся.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Занесение в региональный банк данных.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2007 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 -   Двухдневная экономическая сессия  «Школа человеческих отношений»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Э.Мэйо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  или  Зачем мы изучаем экономику?»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Благодарственное письмо управления образования администрации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2008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районная научно- практическая конференция молодых исследователей «Юность – будущему».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руководителя призера управления 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2004- 2009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Руководитель методического объединения учителей экономики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Благодарственное письмо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учащихся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2006 год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районная олимпиада по экономике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место.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Грамота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2006 год-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Районная конференция молодых исследователей «Юность – будущему». Научное направление конференции: социально- гуманитарные и экономические науки.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степени, грамоты участников - 4 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2007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районная олимпиада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места.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Грамоты управления образования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2007 год-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Районная конференция молодых исследователей «Юность – будущему». Научное направление конференции: социально- гуманитарные и экономические науки.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степени, грамоты участников - 3 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2007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муниципальный этап Всероссийской олимпиады школьников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места.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Грамоты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2008 год 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региональный  этап Всероссийской олимпиады школьников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место.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Грамота  департамента образования администрации Владимирской области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2008 год-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IX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Районная научно- практическая конференция молодых исследователей «Юность – будущему». Научное направление конференции: социально- экономические науки.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степени, грамоты участников - 4.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2008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муниципальный этап Всероссийской олимпиады школьников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места.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Грамота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2009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Районная научно- практическая конференция молодых исследователей «Юность – будущему». Научное направление конференции: социально- экономические науки.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степени, грамоты участников - 2 штуки.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2009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областная молодёжная научно- практическая конференция «Молодёжь: шаги в науку»  секция «Экономические вызовы современности».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Диплом  лауреата.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2009 год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муниципальный этап Всероссийской олимпиады школьников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место.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Грамота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2010 год- муниципальный этап Всероссийской олимпиады школьников по экономике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место. 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Грамота управления образования  администрации  </a:t>
            </a:r>
            <a:r>
              <a:rPr lang="ru-RU" sz="3200" u="sng" dirty="0" err="1" smtClean="0">
                <a:latin typeface="Times New Roman" pitchFamily="18" charset="0"/>
                <a:cs typeface="Times New Roman" pitchFamily="18" charset="0"/>
              </a:rPr>
              <a:t>Вязниковского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 района.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«Я просто лента, связывающая букет.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Не я придумал цветы, их форму, цвет и запах. 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Моя единственная заслуга в том, что я собрал их и 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составил букет, в котором они выглядят по-новому». 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Бернард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Вербер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«Дети – цветы жизни»</a:t>
            </a:r>
          </a:p>
          <a:p>
            <a:pPr algn="r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102012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2357430"/>
            <a:ext cx="3286148" cy="2571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7028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Раздумывая о роли учителя, мне пришла на ум  аллегория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– «цветы жизни», учитель – садовник, взращивающий эти цветы.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 как садовник, который ухаживает за клумбой. Не я придумала эти цветы жизни, их форму, цвет, размер. Но создавать условия для их развития, удобрять почву, подбирать режим полива, решать вопрос о необходимости искусственного освещения, дизайна клумбы – моя задача.  Они, конечно, и без садовника вырастут, эти цветы, но я смею надеяться, любуясь  прекрасными соцветиями,  что в  этом великолепии, благоухании есть и моя заслуга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Итак, я  - учитель.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Общаясь с детьми, их родителями, учителями, руководством, представителями государственной власти, стремлюсь к тому, чтобы наше взаимодействие было оптимальным, выгодным. Как добиться такой гармонии?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 как удается садовнику вырастить чудесные цветы? Рассмотрим все составляющие этого увлекательного процесса.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Дети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Мои ученики – это современные инициативные молодые люди. Они легко осваивают коммуникационные технологии, им доступна любая информация, они находятся в постоянном контакте с миром, людьми. Они активны, эмоциональны и доверчивы. У них масса возможностей, но недостаточно знаний, для современного мира, где много соблазнов, опасностей, «охотников за душами»:  молодую поросль могут погубить вредные внешние факторы. Спрятать ростки под стеклянный колпак невозможно, не тепличные все же детки наши. Значит,  нужно выработать у них иммунитет, увлечь интересным и важным делом, взрастить стержень патриотизма, уверенности в свои силы и в успешное будущее, с помощью родителей укрепить «корневую систему», обозначив принадлежность к своему народу, родному городу,  крепкой семье. Нужно направить таланты молодежи, их неуемную энергию в правильное русло,  например, привлекая к решению конкретных жизненных задач, экономических ситуаций. Это даст возможность научиться оценивать благосостояние народа, родного края, семьи, построить личные перспективы развития карьеры.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всероссийская олимпиада педагогического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мастерства</a:t>
            </a:r>
            <a:endParaRPr lang="ru-RU" sz="2400" dirty="0"/>
          </a:p>
        </p:txBody>
      </p:sp>
      <p:pic>
        <p:nvPicPr>
          <p:cNvPr id="73731" name="Picture 3" descr="C:\Users\Школа 4\Documents\десятый класс\201002A0\1302201005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57818" y="530225"/>
            <a:ext cx="3286148" cy="2898775"/>
          </a:xfrm>
          <a:prstGeom prst="rect">
            <a:avLst/>
          </a:prstGeom>
          <a:noFill/>
        </p:spPr>
      </p:pic>
      <p:pic>
        <p:nvPicPr>
          <p:cNvPr id="73732" name="Picture 4" descr="C:\Users\Школа 4\Documents\десятый класс\201002A0\120220100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1792" y="428604"/>
            <a:ext cx="3450142" cy="2500330"/>
          </a:xfrm>
          <a:prstGeom prst="rect">
            <a:avLst/>
          </a:prstGeom>
          <a:noFill/>
        </p:spPr>
      </p:pic>
      <p:pic>
        <p:nvPicPr>
          <p:cNvPr id="73733" name="Picture 5" descr="C:\Users\Школа 4\Documents\десятый класс\201002A0\1302201009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792" y="2928934"/>
            <a:ext cx="3450142" cy="2214578"/>
          </a:xfrm>
          <a:prstGeom prst="rect">
            <a:avLst/>
          </a:prstGeom>
          <a:noFill/>
        </p:spPr>
      </p:pic>
      <p:pic>
        <p:nvPicPr>
          <p:cNvPr id="73734" name="Picture 6" descr="C:\Users\Школа 4\Documents\десятый класс\201002A0\1202201002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29256" y="3071810"/>
            <a:ext cx="3071834" cy="2214578"/>
          </a:xfrm>
          <a:prstGeom prst="rect">
            <a:avLst/>
          </a:prstGeom>
          <a:noFill/>
        </p:spPr>
      </p:pic>
      <p:pic>
        <p:nvPicPr>
          <p:cNvPr id="73736" name="Picture 8" descr="http://school4-vyaz.ucoz.ru/foto/boll1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571480"/>
            <a:ext cx="2643206" cy="2357454"/>
          </a:xfrm>
          <a:prstGeom prst="rect">
            <a:avLst/>
          </a:prstGeom>
          <a:noFill/>
        </p:spPr>
      </p:pic>
      <p:pic>
        <p:nvPicPr>
          <p:cNvPr id="73738" name="Picture 10" descr="http://school4-vyaz.ucoz.ru/foto/dayu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2928934"/>
            <a:ext cx="3143272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1998</Words>
  <Application>Microsoft Office PowerPoint</Application>
  <PresentationFormat>Экран (4:3)</PresentationFormat>
  <Paragraphs>104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Аспект</vt:lpstr>
      <vt:lpstr>I 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  <vt:lpstr>Iвсероссийская олимпиада педагогического мастерства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4</dc:creator>
  <cp:lastModifiedBy>Школа 4</cp:lastModifiedBy>
  <cp:revision>20</cp:revision>
  <dcterms:created xsi:type="dcterms:W3CDTF">2011-05-12T13:15:53Z</dcterms:created>
  <dcterms:modified xsi:type="dcterms:W3CDTF">2011-05-13T08:48:28Z</dcterms:modified>
</cp:coreProperties>
</file>