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3" r:id="rId3"/>
    <p:sldId id="280" r:id="rId4"/>
    <p:sldId id="284" r:id="rId5"/>
    <p:sldId id="278" r:id="rId6"/>
    <p:sldId id="287" r:id="rId7"/>
    <p:sldId id="279" r:id="rId8"/>
    <p:sldId id="257" r:id="rId9"/>
    <p:sldId id="259" r:id="rId10"/>
    <p:sldId id="261" r:id="rId11"/>
    <p:sldId id="260" r:id="rId12"/>
    <p:sldId id="262" r:id="rId13"/>
    <p:sldId id="265" r:id="rId14"/>
    <p:sldId id="266" r:id="rId15"/>
    <p:sldId id="271" r:id="rId16"/>
    <p:sldId id="274" r:id="rId17"/>
    <p:sldId id="275" r:id="rId18"/>
    <p:sldId id="290" r:id="rId19"/>
    <p:sldId id="285" r:id="rId20"/>
    <p:sldId id="288" r:id="rId21"/>
    <p:sldId id="289" r:id="rId22"/>
    <p:sldId id="276" r:id="rId23"/>
    <p:sldId id="277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ABA"/>
    <a:srgbClr val="C8E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2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7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9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1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1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9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9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0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7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32DAB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249C-2613-41CE-B526-E9546BFA8A0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697A-8537-4FC7-9B3D-BA32AE4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zoo-dom.com.ua/acatalog/369/404/492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zoo-dom.com.ua/acatalog/369/404/406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oo-dom.com.ua/acatalog/369/404/412/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zoo-dom.com.ua/acatalog/369/404/409/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6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B%D0%B5%D1%81%D1%82%20%D1%84%D0%BE%D1%82%D0%BE&amp;img_url=http://www.darwin.museum.ru/expos/floor2/img/cross_b.jpg&amp;pos=3&amp;rpt=simage&amp;lr=2&amp;noreask=1&amp;source=wiz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9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urizm.lib.ru/c/chuksin_n/local_t.shtml" TargetMode="External"/><Relationship Id="rId2" Type="http://schemas.openxmlformats.org/officeDocument/2006/relationships/hyperlink" Target="http://lenobl.jimdo.com/%D0%BF%D1%82%D0%B8%D1%86%D1%8B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lanetaviktor.ucoz.ru/publ/viktorina_pro_ptic/1-1-0-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23" y="836712"/>
            <a:ext cx="9122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Внеклассное мероприятие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6028" y="2815224"/>
            <a:ext cx="6778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 - наши друзья!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дрозд рябинник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4392"/>
            <a:ext cx="1588945" cy="21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яблик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85571"/>
            <a:ext cx="1656184" cy="22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иница большая 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91008"/>
            <a:ext cx="1656184" cy="22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виристель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40" y="1553716"/>
            <a:ext cx="1131658" cy="15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зёрная чай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9389"/>
            <a:ext cx="3816424" cy="28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249289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Озёрная чайка или обыкновенная.</a:t>
            </a:r>
            <a:endParaRPr lang="ru-RU" dirty="0"/>
          </a:p>
          <a:p>
            <a:r>
              <a:rPr lang="ru-RU" b="1" i="1" dirty="0"/>
              <a:t>Обитание:</a:t>
            </a:r>
            <a:r>
              <a:rPr lang="ru-RU" i="1" dirty="0"/>
              <a:t> озёра, пруды, большие болота.</a:t>
            </a:r>
            <a:endParaRPr lang="ru-RU" dirty="0"/>
          </a:p>
          <a:p>
            <a:r>
              <a:rPr lang="ru-RU" b="1" i="1" dirty="0"/>
              <a:t>Питание:</a:t>
            </a:r>
            <a:r>
              <a:rPr lang="ru-RU" i="1" dirty="0"/>
              <a:t> мелкая рыба, насекомые, грызуны.</a:t>
            </a:r>
            <a:endParaRPr lang="ru-RU" dirty="0"/>
          </a:p>
          <a:p>
            <a:r>
              <a:rPr lang="ru-RU" b="1" i="1" dirty="0"/>
              <a:t>Повадки:</a:t>
            </a:r>
            <a:r>
              <a:rPr lang="ru-RU" i="1" dirty="0"/>
              <a:t> очень часто встречается </a:t>
            </a:r>
            <a:r>
              <a:rPr lang="ru-RU" i="1" dirty="0" smtClean="0"/>
              <a:t>вблизи </a:t>
            </a:r>
            <a:r>
              <a:rPr lang="ru-RU" i="1" dirty="0"/>
              <a:t>жилья человека, это </a:t>
            </a:r>
            <a:r>
              <a:rPr lang="ru-RU" i="1" dirty="0" smtClean="0"/>
              <a:t>обусловлено </a:t>
            </a:r>
            <a:r>
              <a:rPr lang="ru-RU" i="1" dirty="0"/>
              <a:t>с легкостью добычи пищи. Зимуют на Чёрном, Каспийском, Средиземном морях, некоторые особи не </a:t>
            </a:r>
            <a:r>
              <a:rPr lang="ru-RU" i="1" dirty="0" smtClean="0"/>
              <a:t>улетают </a:t>
            </a:r>
            <a:r>
              <a:rPr lang="ru-RU" i="1" dirty="0"/>
              <a:t>на зимовку, а остаются </a:t>
            </a:r>
            <a:r>
              <a:rPr lang="ru-RU" i="1" dirty="0" smtClean="0"/>
              <a:t>вблизи </a:t>
            </a:r>
            <a:r>
              <a:rPr lang="ru-RU" i="1" dirty="0"/>
              <a:t>жилья </a:t>
            </a:r>
            <a:r>
              <a:rPr lang="ru-RU" i="1" dirty="0" smtClean="0"/>
              <a:t>человека, </a:t>
            </a:r>
            <a:r>
              <a:rPr lang="ru-RU" i="1" dirty="0"/>
              <a:t>где есть незамерзающие </a:t>
            </a:r>
            <a:r>
              <a:rPr lang="ru-RU" i="1" dirty="0" smtClean="0"/>
              <a:t>водоёмы </a:t>
            </a:r>
            <a:r>
              <a:rPr lang="ru-RU" i="1" dirty="0"/>
              <a:t>и есть чем прокормится. Прилёт в Ленинградскую область ранний: в конце </a:t>
            </a:r>
            <a:r>
              <a:rPr lang="ru-RU" i="1" dirty="0" smtClean="0"/>
              <a:t>марта</a:t>
            </a:r>
            <a:r>
              <a:rPr lang="ru-RU" i="1" dirty="0"/>
              <a:t>, начале </a:t>
            </a:r>
            <a:r>
              <a:rPr lang="ru-RU" i="1" dirty="0" smtClean="0"/>
              <a:t>апреля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34529" y="812611"/>
            <a:ext cx="50214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перелетные</a:t>
            </a:r>
          </a:p>
        </p:txBody>
      </p:sp>
    </p:spTree>
    <p:extLst>
      <p:ext uri="{BB962C8B-B14F-4D97-AF65-F5344CB8AC3E}">
        <p14:creationId xmlns:p14="http://schemas.microsoft.com/office/powerpoint/2010/main" val="9706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ябли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08720"/>
            <a:ext cx="36425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38610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Зяблик.</a:t>
            </a:r>
            <a:endParaRPr lang="ru-RU" dirty="0"/>
          </a:p>
          <a:p>
            <a:r>
              <a:rPr lang="ru-RU" b="1" i="1" dirty="0"/>
              <a:t>Обитание:</a:t>
            </a:r>
            <a:r>
              <a:rPr lang="ru-RU" i="1" dirty="0"/>
              <a:t> леса, </a:t>
            </a:r>
            <a:r>
              <a:rPr lang="ru-RU" i="1" dirty="0" smtClean="0"/>
              <a:t>парки</a:t>
            </a:r>
            <a:r>
              <a:rPr lang="ru-RU" i="1" dirty="0"/>
              <a:t>, сады.</a:t>
            </a:r>
            <a:endParaRPr lang="ru-RU" dirty="0"/>
          </a:p>
          <a:p>
            <a:r>
              <a:rPr lang="ru-RU" b="1" i="1" dirty="0"/>
              <a:t>Питание:</a:t>
            </a:r>
            <a:r>
              <a:rPr lang="ru-RU" i="1" dirty="0"/>
              <a:t> растительная пища, насекомые.</a:t>
            </a:r>
            <a:endParaRPr lang="ru-RU" dirty="0"/>
          </a:p>
          <a:p>
            <a:r>
              <a:rPr lang="ru-RU" b="1" i="1" dirty="0"/>
              <a:t>Повадки: </a:t>
            </a:r>
            <a:r>
              <a:rPr lang="ru-RU" i="1" dirty="0" smtClean="0"/>
              <a:t>кормиться </a:t>
            </a:r>
            <a:r>
              <a:rPr lang="ru-RU" i="1" dirty="0"/>
              <a:t>любит, на земле. На зиму улетают из Ленинградской области в Центральную </a:t>
            </a:r>
            <a:r>
              <a:rPr lang="ru-RU" i="1" dirty="0" smtClean="0"/>
              <a:t>Европу </a:t>
            </a:r>
            <a:r>
              <a:rPr lang="ru-RU" i="1" dirty="0"/>
              <a:t>и на юг. Прилетают в </a:t>
            </a:r>
            <a:r>
              <a:rPr lang="ru-RU" i="1" dirty="0" smtClean="0"/>
              <a:t>Ленинградскую </a:t>
            </a:r>
            <a:r>
              <a:rPr lang="ru-RU" i="1" dirty="0"/>
              <a:t>область в первой половине </a:t>
            </a:r>
            <a:r>
              <a:rPr lang="ru-RU" i="1" dirty="0" smtClean="0"/>
              <a:t>апреля</a:t>
            </a:r>
            <a:r>
              <a:rPr lang="ru-RU" i="1" dirty="0"/>
              <a:t>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353542"/>
            <a:ext cx="3810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перелетные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7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ой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80" y="-4251"/>
            <a:ext cx="311372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7929" y="2852936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/>
              <a:t>Сойка</a:t>
            </a:r>
          </a:p>
          <a:p>
            <a:pPr algn="ctr"/>
            <a:endParaRPr lang="ru-RU" sz="3200" b="1" i="1" dirty="0"/>
          </a:p>
          <a:p>
            <a:pPr algn="ctr"/>
            <a:r>
              <a:rPr lang="ru-RU" b="1" i="1" dirty="0" smtClean="0"/>
              <a:t>Обитание</a:t>
            </a:r>
            <a:r>
              <a:rPr lang="ru-RU" b="1" i="1" dirty="0"/>
              <a:t>:</a:t>
            </a:r>
            <a:r>
              <a:rPr lang="ru-RU" i="1" dirty="0"/>
              <a:t> Лиственные и смешанные леса.</a:t>
            </a:r>
            <a:endParaRPr lang="ru-RU" dirty="0"/>
          </a:p>
          <a:p>
            <a:r>
              <a:rPr lang="ru-RU" b="1" i="1" dirty="0"/>
              <a:t>Питание:</a:t>
            </a:r>
            <a:r>
              <a:rPr lang="ru-RU" i="1" dirty="0"/>
              <a:t> Насекомые, ягоды, орехи, мелкие грызуны.</a:t>
            </a:r>
            <a:endParaRPr lang="ru-RU" dirty="0"/>
          </a:p>
          <a:p>
            <a:r>
              <a:rPr lang="ru-RU" b="1" i="1" dirty="0"/>
              <a:t>Повадки:</a:t>
            </a:r>
            <a:r>
              <a:rPr lang="ru-RU" i="1" dirty="0"/>
              <a:t> </a:t>
            </a:r>
            <a:r>
              <a:rPr lang="ru-RU" i="1" dirty="0" smtClean="0"/>
              <a:t>Птицу </a:t>
            </a:r>
            <a:r>
              <a:rPr lang="ru-RU" i="1" dirty="0"/>
              <a:t>называют очень смышлёной, она не </a:t>
            </a:r>
            <a:r>
              <a:rPr lang="ru-RU" i="1" dirty="0" smtClean="0"/>
              <a:t>сидит подолгу </a:t>
            </a:r>
            <a:r>
              <a:rPr lang="ru-RU" i="1" dirty="0"/>
              <a:t>на одном месте, и постоянно выдаёт себя голосом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1196752"/>
            <a:ext cx="3354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кочующие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Объект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" y="1658417"/>
            <a:ext cx="3810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4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17032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/>
              <a:t>Обыкновенный </a:t>
            </a:r>
            <a:r>
              <a:rPr lang="ru-RU" sz="2800" b="1" i="1" dirty="0" smtClean="0"/>
              <a:t>поползень</a:t>
            </a:r>
            <a:endParaRPr lang="ru-RU" sz="2800" dirty="0"/>
          </a:p>
          <a:p>
            <a:r>
              <a:rPr lang="ru-RU" b="1" dirty="0"/>
              <a:t>Обитание:</a:t>
            </a:r>
            <a:r>
              <a:rPr lang="ru-RU" dirty="0"/>
              <a:t> </a:t>
            </a:r>
            <a:r>
              <a:rPr lang="ru-RU" i="1" dirty="0"/>
              <a:t>леса, парки, сады. Любит </a:t>
            </a:r>
            <a:r>
              <a:rPr lang="ru-RU" i="1" dirty="0" smtClean="0"/>
              <a:t>гнездиться </a:t>
            </a:r>
            <a:r>
              <a:rPr lang="ru-RU" i="1" dirty="0"/>
              <a:t>в дуплах.</a:t>
            </a:r>
            <a:endParaRPr lang="ru-RU" dirty="0"/>
          </a:p>
          <a:p>
            <a:r>
              <a:rPr lang="ru-RU" b="1" i="1" dirty="0"/>
              <a:t>Питание:</a:t>
            </a:r>
            <a:r>
              <a:rPr lang="ru-RU" i="1" dirty="0"/>
              <a:t> насекомые, семена, орехи, жёлуди. На зиму запасает пищу, пряча </a:t>
            </a:r>
            <a:r>
              <a:rPr lang="ru-RU" i="1" dirty="0" smtClean="0"/>
              <a:t>их в </a:t>
            </a:r>
            <a:r>
              <a:rPr lang="ru-RU" i="1" dirty="0"/>
              <a:t>коре деревьев и дуплах</a:t>
            </a:r>
            <a:r>
              <a:rPr lang="ru-RU" dirty="0"/>
              <a:t>.</a:t>
            </a:r>
          </a:p>
          <a:p>
            <a:r>
              <a:rPr lang="ru-RU" b="1" dirty="0"/>
              <a:t>Повадки:</a:t>
            </a:r>
            <a:r>
              <a:rPr lang="ru-RU" dirty="0"/>
              <a:t> </a:t>
            </a:r>
            <a:r>
              <a:rPr lang="ru-RU" i="1" dirty="0" smtClean="0"/>
              <a:t>зимой </a:t>
            </a:r>
            <a:r>
              <a:rPr lang="ru-RU" i="1" dirty="0"/>
              <a:t>часто можно встретить в стайке с синицами. В поисках пищи </a:t>
            </a:r>
            <a:r>
              <a:rPr lang="ru-RU" i="1" dirty="0" smtClean="0"/>
              <a:t>ползает </a:t>
            </a:r>
            <a:r>
              <a:rPr lang="ru-RU" i="1" dirty="0"/>
              <a:t>по деревьям как </a:t>
            </a:r>
            <a:r>
              <a:rPr lang="ru-RU" i="1" dirty="0" smtClean="0"/>
              <a:t>вверх </a:t>
            </a:r>
            <a:r>
              <a:rPr lang="ru-RU" i="1" dirty="0"/>
              <a:t>так и вниз головой.</a:t>
            </a:r>
            <a:endParaRPr lang="ru-RU" dirty="0"/>
          </a:p>
        </p:txBody>
      </p:sp>
      <p:pic>
        <p:nvPicPr>
          <p:cNvPr id="10242" name="Picture 2" descr="Поползень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7" y="1538924"/>
            <a:ext cx="285753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935" y="188640"/>
            <a:ext cx="36447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оседлые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" descr="А поползень чаще - сверху вниз [Николай Чуксин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5199"/>
            <a:ext cx="4527376" cy="34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448647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Удалой ямщицкий посвист поползня по весне заставляет думать, что в лесу появилась невиданная птица размером ну, никак не меньше голубя - так мощно и так далеко звучит его призывный голос. </a:t>
            </a:r>
          </a:p>
        </p:txBody>
      </p:sp>
    </p:spTree>
    <p:extLst>
      <p:ext uri="{BB962C8B-B14F-4D97-AF65-F5344CB8AC3E}">
        <p14:creationId xmlns:p14="http://schemas.microsoft.com/office/powerpoint/2010/main" val="33868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оро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262"/>
            <a:ext cx="4023666" cy="30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3589655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/>
              <a:t>Сорока</a:t>
            </a:r>
            <a:endParaRPr lang="ru-RU" dirty="0"/>
          </a:p>
          <a:p>
            <a:r>
              <a:rPr lang="ru-RU" b="1" i="1" dirty="0"/>
              <a:t>Обитание:</a:t>
            </a:r>
            <a:r>
              <a:rPr lang="ru-RU" dirty="0"/>
              <a:t> </a:t>
            </a:r>
            <a:r>
              <a:rPr lang="ru-RU" i="1" dirty="0"/>
              <a:t>любит открытые </a:t>
            </a:r>
            <a:r>
              <a:rPr lang="ru-RU" i="1" dirty="0" smtClean="0"/>
              <a:t>участки </a:t>
            </a:r>
            <a:r>
              <a:rPr lang="ru-RU" i="1" dirty="0"/>
              <a:t>с </a:t>
            </a:r>
            <a:r>
              <a:rPr lang="ru-RU" i="1" dirty="0" smtClean="0"/>
              <a:t>отдельно стоящими </a:t>
            </a:r>
            <a:r>
              <a:rPr lang="ru-RU" i="1" dirty="0"/>
              <a:t>группами деревьев.</a:t>
            </a:r>
            <a:endParaRPr lang="ru-RU" dirty="0"/>
          </a:p>
          <a:p>
            <a:r>
              <a:rPr lang="ru-RU" b="1" i="1" dirty="0"/>
              <a:t>Питание:</a:t>
            </a:r>
            <a:r>
              <a:rPr lang="ru-RU" i="1" dirty="0"/>
              <a:t> мелкие животные, яйца и птенцы других птиц, плоды деревьев, насекомые, падаль.</a:t>
            </a:r>
            <a:endParaRPr lang="ru-RU" dirty="0"/>
          </a:p>
          <a:p>
            <a:r>
              <a:rPr lang="ru-RU" b="1" i="1" dirty="0"/>
              <a:t>Повадки:</a:t>
            </a:r>
            <a:r>
              <a:rPr lang="ru-RU" i="1" dirty="0"/>
              <a:t> очень подвижная и шумная птица, выдаёт себя характерным голосом (стрекотание). Часто ворует пищу у домашних животных.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48478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оседлые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8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розд-рябинник [Николай Чуксин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9"/>
            <a:ext cx="38319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007" y="38848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Городской житель чаще всего видит синиц - больших и </a:t>
            </a:r>
            <a:r>
              <a:rPr lang="ru-RU" dirty="0" smtClean="0"/>
              <a:t>лазоревок, </a:t>
            </a:r>
            <a:r>
              <a:rPr lang="ru-RU" dirty="0"/>
              <a:t>воробьев, снегирей, голубей, ворон. Если присмотреться, то можно увидеть дроздов-рябинников </a:t>
            </a:r>
            <a:r>
              <a:rPr lang="ru-RU" dirty="0" smtClean="0"/>
              <a:t>и чечеток</a:t>
            </a:r>
            <a:endParaRPr lang="ru-RU" dirty="0"/>
          </a:p>
        </p:txBody>
      </p:sp>
      <p:pic>
        <p:nvPicPr>
          <p:cNvPr id="4" name="Picture 2" descr="Чечетки - самец и самочка [Николай Чуксин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4" y="1628800"/>
            <a:ext cx="36728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548680"/>
            <a:ext cx="3354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кочующие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1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ищуха бегает по стволу снизу вверх [Николай Чуксин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188640"/>
            <a:ext cx="4509285" cy="323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37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Пищуха</a:t>
            </a:r>
            <a:r>
              <a:rPr lang="ru-RU" dirty="0"/>
              <a:t> похожа на маленькую мышку, только без хвостика: так же проворно и так же бесшумно перемещается вверх по стволу дерева.</a:t>
            </a:r>
          </a:p>
        </p:txBody>
      </p:sp>
      <p:pic>
        <p:nvPicPr>
          <p:cNvPr id="17412" name="Picture 4" descr="Свиристели очень нарядны [Николай Чуксин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983798" cy="38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0337" y="79751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Свиристели</a:t>
            </a:r>
            <a:r>
              <a:rPr lang="ru-RU" dirty="0" smtClean="0"/>
              <a:t> - такие </a:t>
            </a:r>
            <a:r>
              <a:rPr lang="ru-RU" dirty="0"/>
              <a:t>обжоры! Если увидите, что тротуар заплеван красными рябиновыми пятнами - это они. К январю свиристели перемещаются южнее, туда, где ягоды еще не съедены, а к марту перемещаются опять на север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301208"/>
            <a:ext cx="3354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кочующие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0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Но чаще вот такой - монументальный [Николай Чуксин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6" y="1052736"/>
            <a:ext cx="4462233" cy="33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 все-таки, самая красивая наша зимняя птица - снегирь. Их можно найти везде, где есть рябина, а когда рябина заканчивается (ее поедают дрозды-рябинники и свиристели), снегири перелетают на клены и ясени.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17438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кочующие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Снеги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28" y="1196752"/>
            <a:ext cx="2929588" cy="29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3-tub-ru.yandex.net/i?id=176209438-1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70" y="3645024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03019" y="152773"/>
            <a:ext cx="36715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0783" y="3789142"/>
            <a:ext cx="315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Найдешь её в своём дворе,</a:t>
            </a:r>
          </a:p>
          <a:p>
            <a:r>
              <a:rPr lang="ru-RU" dirty="0"/>
              <a:t>Она на радость детворе.</a:t>
            </a:r>
          </a:p>
          <a:p>
            <a:r>
              <a:rPr lang="ru-RU" dirty="0"/>
              <a:t>Ты обижать её не смей!</a:t>
            </a:r>
          </a:p>
          <a:p>
            <a:r>
              <a:rPr lang="ru-RU" dirty="0"/>
              <a:t>Эта птичка</a:t>
            </a:r>
          </a:p>
        </p:txBody>
      </p:sp>
      <p:pic>
        <p:nvPicPr>
          <p:cNvPr id="14" name="Picture 6" descr="воробей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83" y="1435305"/>
            <a:ext cx="3035990" cy="23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3003" y="2450055"/>
            <a:ext cx="24300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Кар-кар-кар! - кричит плутовка.</a:t>
            </a:r>
          </a:p>
          <a:p>
            <a:r>
              <a:rPr lang="ru-RU" dirty="0"/>
              <a:t>Ну и ловкая воровка!</a:t>
            </a:r>
          </a:p>
          <a:p>
            <a:r>
              <a:rPr lang="ru-RU" dirty="0"/>
              <a:t>Все блестящие вещицы</a:t>
            </a:r>
          </a:p>
          <a:p>
            <a:r>
              <a:rPr lang="ru-RU" dirty="0"/>
              <a:t>Очень любит эта птица!</a:t>
            </a:r>
          </a:p>
          <a:p>
            <a:r>
              <a:rPr lang="ru-RU" dirty="0"/>
              <a:t>И она вам всем знакома,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Как зовут её? …</a:t>
            </a:r>
          </a:p>
        </p:txBody>
      </p:sp>
      <p:pic>
        <p:nvPicPr>
          <p:cNvPr id="16" name="Picture 6" descr="вор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9" y="18864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3680" y="5949280"/>
            <a:ext cx="2896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Носит почту точно в срок</a:t>
            </a:r>
          </a:p>
          <a:p>
            <a:r>
              <a:rPr lang="ru-RU" dirty="0"/>
              <a:t>- сизокрылый</a:t>
            </a:r>
          </a:p>
        </p:txBody>
      </p:sp>
      <p:pic>
        <p:nvPicPr>
          <p:cNvPr id="18" name="Picture 5" descr="голуб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45" y="4939714"/>
            <a:ext cx="2500875" cy="18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274536" y="332656"/>
            <a:ext cx="2857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Ты откуда, ты откуда</a:t>
            </a:r>
          </a:p>
          <a:p>
            <a:r>
              <a:rPr lang="ru-RU" dirty="0"/>
              <a:t>Прилетел к нам, красногрудый?</a:t>
            </a:r>
          </a:p>
          <a:p>
            <a:r>
              <a:rPr lang="ru-RU" dirty="0"/>
              <a:t>- Облетел я всю Сибирь.</a:t>
            </a:r>
          </a:p>
          <a:p>
            <a:r>
              <a:rPr lang="ru-RU" dirty="0"/>
              <a:t>- Как зовут тебя?</a:t>
            </a:r>
          </a:p>
        </p:txBody>
      </p:sp>
      <p:pic>
        <p:nvPicPr>
          <p:cNvPr id="20" name="Picture 2" descr="Снегир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8011"/>
            <a:ext cx="1896145" cy="18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34498" y="4518119"/>
            <a:ext cx="2934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Всех прилетных птиц черней,</a:t>
            </a:r>
          </a:p>
          <a:p>
            <a:r>
              <a:rPr lang="ru-RU" dirty="0"/>
              <a:t>Чистит пашню от червей.</a:t>
            </a:r>
          </a:p>
          <a:p>
            <a:r>
              <a:rPr lang="ru-RU" dirty="0"/>
              <a:t>Взад-вперед по пашне вскачь.</a:t>
            </a:r>
          </a:p>
          <a:p>
            <a:r>
              <a:rPr lang="ru-RU" dirty="0"/>
              <a:t>А зовется птица </a:t>
            </a:r>
          </a:p>
        </p:txBody>
      </p:sp>
      <p:pic>
        <p:nvPicPr>
          <p:cNvPr id="22" name="Picture 6" descr="грач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57498"/>
            <a:ext cx="2586696" cy="25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354" y="1844824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Почему </a:t>
            </a:r>
            <a:r>
              <a:rPr lang="ru-RU" sz="4400" b="1" i="1" dirty="0">
                <a:solidFill>
                  <a:srgbClr val="0070C0"/>
                </a:solidFill>
              </a:rPr>
              <a:t>снегирю дали снежное имя?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4196" y="476672"/>
            <a:ext cx="51115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викторина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/>
              <a:t>Снегири прилетают к нам с первым снегом, а весной улетают на север в родные края</a:t>
            </a:r>
            <a:endParaRPr lang="ru-RU" dirty="0"/>
          </a:p>
        </p:txBody>
      </p:sp>
      <p:pic>
        <p:nvPicPr>
          <p:cNvPr id="6" name="Picture 2" descr="Снеги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569105" cy="25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5091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Конечно, зимующие птицы могут сами найти себе корм, но будет лучше, если вы им поможете и сделаете для них кормушки. Главное, чтобы корм в ней был всегда, и не засыпан снегом.</a:t>
            </a:r>
          </a:p>
        </p:txBody>
      </p:sp>
      <p:pic>
        <p:nvPicPr>
          <p:cNvPr id="3" name="Picture 2" descr="Зимняя подкормка пт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336305" cy="417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зимующ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43882"/>
            <a:ext cx="294640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992" y="385500"/>
            <a:ext cx="8006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/>
              <a:t>Почему весной грачи прилетают первыми?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702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Грачам достаточно первой проталины, чтобы достать клювом корм – личинки.)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60848"/>
            <a:ext cx="7672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Почему клёст зимой </a:t>
            </a:r>
            <a:r>
              <a:rPr lang="ru-RU" sz="4000" b="1" dirty="0" smtClean="0"/>
              <a:t>гнёзда </a:t>
            </a:r>
            <a:r>
              <a:rPr lang="ru-RU" sz="4000" b="1" dirty="0"/>
              <a:t>вьет?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568733"/>
            <a:ext cx="4355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Зимой много еловых семян для птенцов, а весной нет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509120"/>
            <a:ext cx="76978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Кто носом деревья сажает?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9465" y="5301208"/>
            <a:ext cx="1731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Сойка – желуди</a:t>
            </a:r>
            <a:endParaRPr lang="ru-RU" dirty="0"/>
          </a:p>
        </p:txBody>
      </p:sp>
      <p:pic>
        <p:nvPicPr>
          <p:cNvPr id="8" name="Picture 2" descr="Сой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45" y="5301208"/>
            <a:ext cx="2061506" cy="143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0.liveinternet.ru/images/attach/c/2/74/120/74120758_img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864154"/>
            <a:ext cx="1440160" cy="18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24744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Какую птицу называют лесным доктором?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993" y="4149080"/>
            <a:ext cx="6470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Кто </a:t>
            </a:r>
            <a:r>
              <a:rPr lang="ru-RU" sz="4000" b="1" dirty="0"/>
              <a:t>ни разу шага не сделал?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7" y="5229200"/>
            <a:ext cx="1477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Воробей</a:t>
            </a:r>
            <a:endParaRPr lang="ru-RU" sz="2400" b="1" dirty="0"/>
          </a:p>
        </p:txBody>
      </p:sp>
      <p:pic>
        <p:nvPicPr>
          <p:cNvPr id="7" name="Picture 2" descr="Жел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8" y="1988840"/>
            <a:ext cx="1419354" cy="178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699" y="1778567"/>
            <a:ext cx="1790502" cy="255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79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72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Найдите названия птиц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081" y="204400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5020" y="1612511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2044005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044005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044005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47302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Н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5186" y="5373216"/>
            <a:ext cx="651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1094" y="3489343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79463" y="3473026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46231" y="5373216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86489" y="4911551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37595" y="5417242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22200" y="5373216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718" y="34893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31991" y="444284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489" y="4725144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46906" y="354968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50028" y="25961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3284984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92115" y="2967335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5401" y="191683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08402" y="536617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89330" y="3284984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24960" y="2044005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06041" y="170302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15961" y="5648474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73892" y="191683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98239" y="4524083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88442" y="4224631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4979" y="567864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1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Жел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3" y="390565"/>
            <a:ext cx="2094043" cy="26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ин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3594329"/>
            <a:ext cx="3060340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9232" y="2533546"/>
            <a:ext cx="13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30831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зяблик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570189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синица</a:t>
            </a:r>
            <a:endParaRPr lang="ru-RU" dirty="0"/>
          </a:p>
        </p:txBody>
      </p:sp>
      <p:pic>
        <p:nvPicPr>
          <p:cNvPr id="9" name="Picture 5" descr="вороб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3686"/>
            <a:ext cx="3002962" cy="22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воро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6" y="284707"/>
            <a:ext cx="2728610" cy="27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595266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27182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12" name="Picture 2" descr="Зяблик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23" y="390565"/>
            <a:ext cx="3344414" cy="25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http://lenobl.jimdo.com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1967685"/>
            <a:ext cx="448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http://turizm.lib.ru/c/chuksin_n/local_t.shtml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http://planetaviktor.ucoz.ru/publ/viktorina_pro_ptic/1-1-0-4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5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рмушка для птиц из конфетной короб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0"/>
            <a:ext cx="401841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териалы для корму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94" y="2132856"/>
            <a:ext cx="22764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елаем крышу кормуш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72" y="2132855"/>
            <a:ext cx="22098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азмечаем д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7" y="4871646"/>
            <a:ext cx="21336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клеиваем д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72" y="4885888"/>
            <a:ext cx="1838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Закрепляем веревк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10" y="4885888"/>
            <a:ext cx="1838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оединяем части кормуш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51" y="4871646"/>
            <a:ext cx="23622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6054" y="548680"/>
            <a:ext cx="42310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Кормушка для птиц </a:t>
            </a:r>
            <a:r>
              <a:rPr lang="ru-RU" sz="3200" b="1" dirty="0" smtClean="0">
                <a:solidFill>
                  <a:srgbClr val="C00000"/>
                </a:solidFill>
              </a:rPr>
              <a:t>из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конфетной коробки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5299" y="16738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83877" y="16738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1844" y="44057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43644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05299" y="44057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904380" y="43828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8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рмушка для птиц из короб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744416" cy="50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-27709"/>
            <a:ext cx="38515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Кормушка для </a:t>
            </a:r>
            <a:endParaRPr lang="ru-RU" sz="4000" b="1" dirty="0" smtClean="0"/>
          </a:p>
          <a:p>
            <a:r>
              <a:rPr lang="ru-RU" sz="4000" b="1" dirty="0" smtClean="0"/>
              <a:t>птиц </a:t>
            </a:r>
            <a:r>
              <a:rPr lang="ru-RU" sz="4000" b="1" dirty="0"/>
              <a:t>из коробки</a:t>
            </a:r>
            <a:endParaRPr lang="ru-RU" sz="4000" dirty="0"/>
          </a:p>
        </p:txBody>
      </p:sp>
      <p:pic>
        <p:nvPicPr>
          <p:cNvPr id="2052" name="Picture 4" descr="Кормушка для птиц из пластиковой бутыл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528392" cy="501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4252" y="53732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Кормушка для птиц из пластиковой бутылки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99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рмушка для птиц своими ру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81486"/>
            <a:ext cx="3429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рмушка для птиц свои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81" y="1994614"/>
            <a:ext cx="2224479" cy="31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406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Кормушка из автомобильной фары</a:t>
            </a:r>
            <a:endParaRPr lang="ru-RU" sz="3200" dirty="0"/>
          </a:p>
        </p:txBody>
      </p:sp>
      <p:pic>
        <p:nvPicPr>
          <p:cNvPr id="1030" name="Picture 6" descr="Кормушка для птиц своими ру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41978"/>
            <a:ext cx="2753990" cy="22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231305"/>
            <a:ext cx="275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Кормушка из картонной коробки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98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рмушка для птиц своими ру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0" y="4766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рмушка для птиц свои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28" y="3615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рмушка для птиц своими ру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1750"/>
            <a:ext cx="45720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97262"/>
            <a:ext cx="44279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Кормушки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птиц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пластиковой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бутылки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4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715" y="129406"/>
            <a:ext cx="242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91680" y="1052736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95936" y="1232756"/>
            <a:ext cx="648072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07777" y="908720"/>
            <a:ext cx="1628519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5277" y="1700808"/>
            <a:ext cx="3810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перелётные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1916832"/>
            <a:ext cx="279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оседлые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07777" y="1239143"/>
            <a:ext cx="3354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кочующие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654309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причины, по которым птицы улетают зимой на юг, — отсутствие еды и холод.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2856525"/>
            <a:ext cx="2304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 есть птицы, которым холод нипочем. Они круглый год находят на родине подходящие условия для существования и не совершают перелетов.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2624138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Некоторые птицы при благоприятной зиме остаются на родине, а в суровые зимы кочуют с места на место. </a:t>
            </a:r>
          </a:p>
        </p:txBody>
      </p:sp>
    </p:spTree>
    <p:extLst>
      <p:ext uri="{BB962C8B-B14F-4D97-AF65-F5344CB8AC3E}">
        <p14:creationId xmlns:p14="http://schemas.microsoft.com/office/powerpoint/2010/main" val="16842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nBon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762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149080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Рябчики </a:t>
            </a:r>
            <a:r>
              <a:rPr lang="ru-RU" dirty="0"/>
              <a:t>— типично лесные птицы и ведут скрытный образ жизни, проводя большую часть времени на земле. Обычно они издалека слышат приближение человека и либо уходят пешком, либо затаиваются на деревьях или на земле, внезапно слетая перед самым наблюдателем.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35533" y="980728"/>
            <a:ext cx="3148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оседлые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6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елая трясогуз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3"/>
            <a:ext cx="4222514" cy="31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9888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Белая трясогузка.</a:t>
            </a:r>
            <a:endParaRPr lang="ru-RU" dirty="0"/>
          </a:p>
          <a:p>
            <a:r>
              <a:rPr lang="ru-RU" b="1" i="1" dirty="0"/>
              <a:t>Обитание:</a:t>
            </a:r>
            <a:r>
              <a:rPr lang="ru-RU" i="1" dirty="0"/>
              <a:t> Встречается повсеместно, любит близость водоёмов.</a:t>
            </a:r>
            <a:endParaRPr lang="ru-RU" dirty="0"/>
          </a:p>
          <a:p>
            <a:r>
              <a:rPr lang="ru-RU" b="1" i="1" dirty="0"/>
              <a:t>Питание:</a:t>
            </a:r>
            <a:r>
              <a:rPr lang="ru-RU" i="1" dirty="0"/>
              <a:t> насекомые.</a:t>
            </a:r>
            <a:endParaRPr lang="ru-RU" dirty="0"/>
          </a:p>
          <a:p>
            <a:r>
              <a:rPr lang="ru-RU" b="1" i="1" dirty="0"/>
              <a:t>Повадки:</a:t>
            </a:r>
            <a:r>
              <a:rPr lang="ru-RU" i="1" dirty="0"/>
              <a:t> питание добывает как на земле так и в воздухе, зимует в Средиземноморье, в Ленинградскую область прилетает во второй половине </a:t>
            </a:r>
            <a:r>
              <a:rPr lang="ru-RU" i="1" dirty="0" smtClean="0"/>
              <a:t>апреля</a:t>
            </a:r>
            <a:r>
              <a:rPr lang="ru-RU" i="1" dirty="0"/>
              <a:t>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4034" y="908720"/>
            <a:ext cx="3810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перелетные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2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587</Words>
  <Application>Microsoft Office PowerPoint</Application>
  <PresentationFormat>Экран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Кабинет205</dc:creator>
  <cp:lastModifiedBy>Кабинет301</cp:lastModifiedBy>
  <cp:revision>45</cp:revision>
  <dcterms:created xsi:type="dcterms:W3CDTF">2013-10-29T11:29:05Z</dcterms:created>
  <dcterms:modified xsi:type="dcterms:W3CDTF">2013-11-21T11:37:40Z</dcterms:modified>
</cp:coreProperties>
</file>