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B7C-B6D1-4A0F-B004-9EBD074F20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2798-1C5C-465B-936D-175C35C9E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2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B7C-B6D1-4A0F-B004-9EBD074F20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2798-1C5C-465B-936D-175C35C9E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0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B7C-B6D1-4A0F-B004-9EBD074F20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2798-1C5C-465B-936D-175C35C9E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B7C-B6D1-4A0F-B004-9EBD074F20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2798-1C5C-465B-936D-175C35C9E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8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B7C-B6D1-4A0F-B004-9EBD074F20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2798-1C5C-465B-936D-175C35C9E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6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B7C-B6D1-4A0F-B004-9EBD074F20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2798-1C5C-465B-936D-175C35C9E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6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B7C-B6D1-4A0F-B004-9EBD074F20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2798-1C5C-465B-936D-175C35C9E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5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B7C-B6D1-4A0F-B004-9EBD074F20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2798-1C5C-465B-936D-175C35C9E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2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B7C-B6D1-4A0F-B004-9EBD074F20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2798-1C5C-465B-936D-175C35C9E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B7C-B6D1-4A0F-B004-9EBD074F20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2798-1C5C-465B-936D-175C35C9E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8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B7C-B6D1-4A0F-B004-9EBD074F20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2798-1C5C-465B-936D-175C35C9E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4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6B7C-B6D1-4A0F-B004-9EBD074F20F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E2798-1C5C-465B-936D-175C35C9E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8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4984" y="764704"/>
            <a:ext cx="6834050" cy="1754326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Урок-КВН по теме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«Гидросфера» 6 класс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3843" y="2967335"/>
            <a:ext cx="467634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Составила учитель географии-биологии ГБОУ СОШ № 270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Красносельского района г. Санкт-Петербурга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Малютина Т.Г.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48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/>
              <a:t>Что включает в себя понятие «внутренние поверхностные воды»? А) реки; Б) озера; В) ледники и подземные воды; Г) болота; Д) все перечисленные воды.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3933056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/>
              <a:t>Какие части гидросферы нельзя увидеть на глобусе или карте: А) водохранилища и болота; Б) ледники; В) пересыхающие озера; Г) подземные воды и воду в атмосфере.</a:t>
            </a:r>
          </a:p>
        </p:txBody>
      </p:sp>
    </p:spTree>
    <p:extLst>
      <p:ext uri="{BB962C8B-B14F-4D97-AF65-F5344CB8AC3E}">
        <p14:creationId xmlns:p14="http://schemas.microsoft.com/office/powerpoint/2010/main" val="225042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В каком состоянии воды в природе больше? А) твердом; Б) жидком; В) газообразном.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720840"/>
            <a:ext cx="58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Как на физических картах изображают неровности дна? А) изобатами; Б) различными оттенками синего цвета; В) отметками глубин; Г) всеми перечисленными способами.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770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/>
              <a:t>В каком море наибольшая соленость воды? А) Черном; Б) Средиземном; В) Каспийском; Г) Красном; Д) Карибском.</a:t>
            </a:r>
          </a:p>
        </p:txBody>
      </p:sp>
      <p:pic>
        <p:nvPicPr>
          <p:cNvPr id="8194" name="Picture 2" descr="http://im5-tub-ru.yandex.net/i?id=75587303-2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515165" cy="26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/>
              <a:t>Что такое архипелаг? А) коралловые острова; Б) материковые острова; В) вулканические острова; Г) группа островов.</a:t>
            </a:r>
          </a:p>
        </p:txBody>
      </p:sp>
      <p:pic>
        <p:nvPicPr>
          <p:cNvPr id="9218" name="Picture 2" descr="http://im2-tub-ru.yandex.net/i?id=230587522-1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30689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i="1" dirty="0"/>
              <a:t>Назовите материк, который омывается четырьмя океанами: А) Евразия; Б) Африка; В) Австралия; Г) Северная Америка; Д) Южная Америка</a:t>
            </a:r>
          </a:p>
        </p:txBody>
      </p:sp>
      <p:pic>
        <p:nvPicPr>
          <p:cNvPr id="9220" name="Picture 4" descr="http://im3-tub-ru.yandex.net/i?id=279624274-6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937575" cy="315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5379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u="sng" dirty="0"/>
              <a:t>Конкурс «Перевертыши</a:t>
            </a:r>
            <a:r>
              <a:rPr lang="ru-RU" sz="3600" b="1" u="sng" dirty="0" smtClean="0"/>
              <a:t>»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19160"/>
            <a:ext cx="208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Живая суша </a:t>
            </a:r>
          </a:p>
        </p:txBody>
      </p:sp>
      <p:pic>
        <p:nvPicPr>
          <p:cNvPr id="10242" name="Picture 2" descr="http://im7-tub-ru.yandex.net/i?id=371980686-5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77" y="1119388"/>
            <a:ext cx="2951527" cy="204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0684" y="1457714"/>
            <a:ext cx="2795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Мертвое море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05944"/>
            <a:ext cx="2103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Старая вода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567499"/>
            <a:ext cx="276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Новая Земля</a:t>
            </a:r>
          </a:p>
        </p:txBody>
      </p:sp>
      <p:pic>
        <p:nvPicPr>
          <p:cNvPr id="10244" name="Picture 4" descr="http://im4-tub-ru.yandex.net/i?id=123772174-2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818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70854" y="5589240"/>
            <a:ext cx="2795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Буйный материк </a:t>
            </a:r>
          </a:p>
        </p:txBody>
      </p:sp>
      <p:pic>
        <p:nvPicPr>
          <p:cNvPr id="10246" name="Picture 6" descr="http://im3-tub-ru.yandex.net/i?id=140225502-5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34" y="4827941"/>
            <a:ext cx="2339542" cy="173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35996" y="5696583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Тихий океан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88658" y="5666184"/>
            <a:ext cx="2655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Тихий океан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815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4-tub-ru.yandex.net/i?id=369134293-5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9243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332656"/>
            <a:ext cx="4593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/>
              <a:t>Конкурс «Аукцион»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1. ОСТРОВ: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8884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А) открыт викингом (европейцем) Эриком Рыжим.                           5 баллов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105835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Б) Название острова переводится как «Зеленая страна»                    4 балла</a:t>
            </a:r>
          </a:p>
        </p:txBody>
      </p:sp>
      <p:pic>
        <p:nvPicPr>
          <p:cNvPr id="11268" name="Picture 4" descr="http://im6-tub-ru.yandex.net/i?id=483942600-6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94" y="3588013"/>
            <a:ext cx="2171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93305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В) Является поставщиком айсбергов в океан       </a:t>
            </a:r>
            <a:r>
              <a:rPr lang="ru-RU" dirty="0" smtClean="0"/>
              <a:t>                                   </a:t>
            </a:r>
            <a:r>
              <a:rPr lang="ru-RU" dirty="0"/>
              <a:t>3 балла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31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Г) Это самый большой остров на Земле                                                    2 балла</a:t>
            </a:r>
          </a:p>
        </p:txBody>
      </p:sp>
      <p:pic>
        <p:nvPicPr>
          <p:cNvPr id="11270" name="Picture 6" descr="http://im5-tub-ru.yandex.net/i?id=92103864-5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70" y="4837990"/>
            <a:ext cx="1924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2287" y="59435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Д) Находится у берегов Северной Америки                                            1 балл</a:t>
            </a:r>
          </a:p>
        </p:txBody>
      </p:sp>
    </p:spTree>
    <p:extLst>
      <p:ext uri="{BB962C8B-B14F-4D97-AF65-F5344CB8AC3E}">
        <p14:creationId xmlns:p14="http://schemas.microsoft.com/office/powerpoint/2010/main" val="12651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2747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2. </a:t>
            </a:r>
            <a:r>
              <a:rPr lang="ru-RU" sz="3200" b="1" dirty="0" smtClean="0"/>
              <a:t>полуостров: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А) Здесь находится мыс Канаверал - место старта американских космических кораблей -  5 баллов</a:t>
            </a:r>
          </a:p>
        </p:txBody>
      </p:sp>
      <p:pic>
        <p:nvPicPr>
          <p:cNvPr id="12290" name="Picture 2" descr="http://im7-tub-ru.yandex.net/i?id=29849330-3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036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180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Б) В переводе его название означает «цветущий»                                 4 балла</a:t>
            </a:r>
          </a:p>
        </p:txBody>
      </p:sp>
      <p:pic>
        <p:nvPicPr>
          <p:cNvPr id="12292" name="Picture 4" descr="http://im0-tub-ru.yandex.net/i?id=366954372-6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39119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016" y="3267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В) Одноименное название носит штат США             </a:t>
            </a:r>
            <a:r>
              <a:rPr lang="ru-RU" dirty="0" smtClean="0"/>
              <a:t>                                 </a:t>
            </a:r>
            <a:r>
              <a:rPr lang="ru-RU" dirty="0"/>
              <a:t>3 балла</a:t>
            </a:r>
          </a:p>
        </p:txBody>
      </p:sp>
      <p:pic>
        <p:nvPicPr>
          <p:cNvPr id="12294" name="Picture 6" descr="http://im6-tub-ru.yandex.net/i?id=108993807-5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6400"/>
            <a:ext cx="2276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016" y="43737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Г) Омывается водами Мексиканского залива                                           2 балла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937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Д) Название начинается на букву «Ф»               </a:t>
            </a:r>
            <a:r>
              <a:rPr lang="ru-RU" dirty="0" smtClean="0"/>
              <a:t>                                         </a:t>
            </a:r>
            <a:r>
              <a:rPr lang="ru-RU" dirty="0"/>
              <a:t>1 балл</a:t>
            </a:r>
          </a:p>
        </p:txBody>
      </p:sp>
      <p:pic>
        <p:nvPicPr>
          <p:cNvPr id="12296" name="Picture 8" descr="http://im3-tub-ru.yandex.net/i?id=57406090-4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50317"/>
            <a:ext cx="2304256" cy="29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5066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/>
              <a:t>КОНКУРС </a:t>
            </a:r>
            <a:r>
              <a:rPr lang="ru-RU" sz="4000" b="1" u="sng" dirty="0" smtClean="0"/>
              <a:t>«АЛФАВИТ»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2780928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Подберите на каждую букву алфавита по одному объекту гидросферы: </a:t>
            </a:r>
          </a:p>
          <a:p>
            <a:r>
              <a:rPr lang="ru-RU" sz="2400" dirty="0" smtClean="0"/>
              <a:t>А –</a:t>
            </a:r>
          </a:p>
          <a:p>
            <a:r>
              <a:rPr lang="ru-RU" sz="2400" dirty="0" smtClean="0"/>
              <a:t>Б-</a:t>
            </a:r>
          </a:p>
          <a:p>
            <a:r>
              <a:rPr lang="ru-RU" sz="2400" dirty="0" smtClean="0"/>
              <a:t>В-</a:t>
            </a:r>
          </a:p>
          <a:p>
            <a:r>
              <a:rPr lang="ru-RU" sz="2400" dirty="0" smtClean="0"/>
              <a:t>Г-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78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4872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/>
              <a:t>Конкурс капитанов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39" y="162880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называется самый высокий водопад в мире </a:t>
            </a:r>
          </a:p>
        </p:txBody>
      </p:sp>
      <p:pic>
        <p:nvPicPr>
          <p:cNvPr id="13314" name="Picture 2" descr="http://im6-tub-ru.yandex.net/i?id=197708641-6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62" y="1246113"/>
            <a:ext cx="3712674" cy="25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4570" y="2848102"/>
            <a:ext cx="197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+ 1 очко за высоту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8853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+ 1 очко за материк, на котором он находится</a:t>
            </a:r>
          </a:p>
        </p:txBody>
      </p:sp>
    </p:spTree>
    <p:extLst>
      <p:ext uri="{BB962C8B-B14F-4D97-AF65-F5344CB8AC3E}">
        <p14:creationId xmlns:p14="http://schemas.microsoft.com/office/powerpoint/2010/main" val="30313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0-tub-ru.yandex.net/i?id=38222044-1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40" y="2092839"/>
            <a:ext cx="5345989" cy="40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836712"/>
            <a:ext cx="456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Как называется самая длинная река в мире?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060848"/>
            <a:ext cx="1891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+ 1 очко за длину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860981"/>
            <a:ext cx="4338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+1 очко за материк, на котором находится</a:t>
            </a:r>
          </a:p>
        </p:txBody>
      </p:sp>
    </p:spTree>
    <p:extLst>
      <p:ext uri="{BB962C8B-B14F-4D97-AF65-F5344CB8AC3E}">
        <p14:creationId xmlns:p14="http://schemas.microsoft.com/office/powerpoint/2010/main" val="16626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4097"/>
            <a:ext cx="4232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/>
              <a:t>Конкурс «Отгадай кроссворд»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882241"/>
              </p:ext>
            </p:extLst>
          </p:nvPr>
        </p:nvGraphicFramePr>
        <p:xfrm>
          <a:off x="251520" y="1043665"/>
          <a:ext cx="5328596" cy="4805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734"/>
                <a:gridCol w="107976"/>
                <a:gridCol w="383795"/>
                <a:gridCol w="408141"/>
                <a:gridCol w="408141"/>
                <a:gridCol w="408141"/>
                <a:gridCol w="408141"/>
                <a:gridCol w="408141"/>
                <a:gridCol w="408141"/>
                <a:gridCol w="408141"/>
                <a:gridCol w="408141"/>
                <a:gridCol w="408141"/>
                <a:gridCol w="433201"/>
                <a:gridCol w="429621"/>
              </a:tblGrid>
              <a:tr h="454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г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94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и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94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д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94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94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6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16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ф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99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е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94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52663" y="2722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645762"/>
            <a:ext cx="34532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Ледяная глыба, плавающая в океане.</a:t>
            </a:r>
          </a:p>
          <a:p>
            <a:r>
              <a:rPr lang="ru-RU" dirty="0"/>
              <a:t>2. Крупнейший массив суши Земли, окруженный океанами и морями.</a:t>
            </a:r>
          </a:p>
          <a:p>
            <a:r>
              <a:rPr lang="ru-RU" dirty="0"/>
              <a:t>3. Место выхода грунтовой воды на земную поверхность.</a:t>
            </a:r>
          </a:p>
          <a:p>
            <a:r>
              <a:rPr lang="ru-RU" dirty="0"/>
              <a:t>4. Название моря, глубоко вдающегося в сушу.</a:t>
            </a:r>
          </a:p>
          <a:p>
            <a:r>
              <a:rPr lang="ru-RU" dirty="0"/>
              <a:t>5. Место, где река берет свое начало.</a:t>
            </a:r>
          </a:p>
          <a:p>
            <a:r>
              <a:rPr lang="ru-RU" dirty="0"/>
              <a:t>6. Углубление в речной долине, по которому река течет постоянно.</a:t>
            </a:r>
          </a:p>
          <a:p>
            <a:r>
              <a:rPr lang="ru-RU" dirty="0"/>
              <a:t>7. Подводная мелководная часть морей.</a:t>
            </a:r>
          </a:p>
          <a:p>
            <a:r>
              <a:rPr lang="ru-RU" dirty="0"/>
              <a:t>8. Место, где река впадает в озеро, море.</a:t>
            </a:r>
          </a:p>
          <a:p>
            <a:r>
              <a:rPr lang="ru-RU" dirty="0"/>
              <a:t>9. Название пластов горных пород, не пропускающих воду.</a:t>
            </a:r>
          </a:p>
          <a:p>
            <a:r>
              <a:rPr lang="ru-RU" dirty="0"/>
              <a:t>10. Граница между бассейнами рек.</a:t>
            </a:r>
          </a:p>
        </p:txBody>
      </p:sp>
    </p:spTree>
    <p:extLst>
      <p:ext uri="{BB962C8B-B14F-4D97-AF65-F5344CB8AC3E}">
        <p14:creationId xmlns:p14="http://schemas.microsoft.com/office/powerpoint/2010/main" val="11114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0-tub-ru.yandex.net/i?id=644060718-3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675"/>
            <a:ext cx="2658388" cy="19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556792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Цель: </a:t>
            </a:r>
            <a:r>
              <a:rPr lang="ru-RU" sz="2400" dirty="0">
                <a:solidFill>
                  <a:srgbClr val="FF0000"/>
                </a:solidFill>
              </a:rPr>
              <a:t>обобщить и углубить знание учащихся по теме «Гидросфера»</a:t>
            </a:r>
          </a:p>
          <a:p>
            <a:r>
              <a:rPr lang="ru-RU" b="1" dirty="0"/>
              <a:t>Задачи: </a:t>
            </a:r>
            <a:endParaRPr lang="ru-RU" dirty="0"/>
          </a:p>
          <a:p>
            <a:r>
              <a:rPr lang="ru-RU" b="1" u="sng" dirty="0"/>
              <a:t>Образовательная:</a:t>
            </a:r>
            <a:r>
              <a:rPr lang="ru-RU" dirty="0"/>
              <a:t> Закрепить знания по теме «Гидросфера», подвести итог изученному материалу.</a:t>
            </a:r>
          </a:p>
          <a:p>
            <a:r>
              <a:rPr lang="ru-RU" b="1" u="sng" dirty="0"/>
              <a:t>Развивающая:</a:t>
            </a:r>
            <a:r>
              <a:rPr lang="ru-RU" dirty="0"/>
              <a:t>  Развивать умение и навыки работы с картографическим материалом, логическое мышление, память, познавательный интерес к предмету. </a:t>
            </a:r>
          </a:p>
          <a:p>
            <a:r>
              <a:rPr lang="ru-RU" b="1" u="sng" dirty="0"/>
              <a:t>Воспитательная:</a:t>
            </a:r>
            <a:r>
              <a:rPr lang="ru-RU" u="sng" dirty="0"/>
              <a:t> </a:t>
            </a:r>
            <a:r>
              <a:rPr lang="ru-RU" dirty="0"/>
              <a:t> воспитывать чувство коллективизма, взаимовыручки, доброжелательного отношения к команде – сопернице.</a:t>
            </a:r>
          </a:p>
          <a:p>
            <a:r>
              <a:rPr lang="ru-RU" b="1" dirty="0"/>
              <a:t>Оборудование:</a:t>
            </a:r>
            <a:r>
              <a:rPr lang="ru-RU" dirty="0"/>
              <a:t> физическая карта полушарий и России, контурные карты, географические атласы,  интерактивная доска, ПК, презентация учителя.</a:t>
            </a:r>
          </a:p>
          <a:p>
            <a:r>
              <a:rPr lang="ru-RU" b="1" dirty="0"/>
              <a:t>Тип урока:</a:t>
            </a:r>
            <a:r>
              <a:rPr lang="ru-RU" dirty="0"/>
              <a:t> обобщающий.</a:t>
            </a:r>
          </a:p>
          <a:p>
            <a:r>
              <a:rPr lang="ru-RU" b="1" dirty="0"/>
              <a:t>Форма проведения:</a:t>
            </a:r>
            <a:r>
              <a:rPr lang="ru-RU" dirty="0"/>
              <a:t>  урок-КВН</a:t>
            </a:r>
          </a:p>
          <a:p>
            <a:r>
              <a:rPr lang="ru-RU" b="1" dirty="0"/>
              <a:t>Технологии: </a:t>
            </a:r>
            <a:r>
              <a:rPr lang="ru-RU" dirty="0"/>
              <a:t>информационно-коммуникационные, обучение в сотрудничестве (групповая форма), развитие критического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13343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3-tub-ru.yandex.net/i?id=49571112-2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94" y="3356992"/>
            <a:ext cx="3662529" cy="326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eftegaz.ru/images/karskoe_m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90810"/>
            <a:ext cx="3744416" cy="34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476672"/>
            <a:ext cx="4732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/>
              <a:t>Конкурс СУПЕРЭРУДИТОВ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35" y="1294676"/>
            <a:ext cx="5494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 какие ворота нельзя забить гол?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523" y="26537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Какой полуостров жалуется на свою величину?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990810"/>
            <a:ext cx="366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Вопросы для первой команды: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Какой полуостров в переводе означает «горячий горн» в смысле раскаленная на солнце Земля? </a:t>
            </a:r>
            <a:endParaRPr lang="ru-RU" sz="2800" dirty="0"/>
          </a:p>
        </p:txBody>
      </p:sp>
      <p:pic>
        <p:nvPicPr>
          <p:cNvPr id="2050" name="Picture 2" descr="http://im5-tub-ru.yandex.net/i?id=44279685-2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42" y="200271"/>
            <a:ext cx="1800200" cy="23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1-tub-ru.yandex.net/i?id=158517663-1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279"/>
            <a:ext cx="1656184" cy="20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2279" y="2593571"/>
            <a:ext cx="5782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Какая земля никогда не состарится? </a:t>
            </a:r>
            <a:endParaRPr lang="ru-RU" sz="2800" dirty="0"/>
          </a:p>
        </p:txBody>
      </p:sp>
      <p:pic>
        <p:nvPicPr>
          <p:cNvPr id="2054" name="Picture 6" descr="http://eoimages.gsfc.nasa.gov/images/imagerecords/67000/67852/NovayaZemlya.A2003210.0840.1k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510" y="3284984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1-tub-ru.yandex.net/i?id=140676443-6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79" y="3974765"/>
            <a:ext cx="2885915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5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latina-press.com/media/2011/05/and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78" y="3767554"/>
            <a:ext cx="1519237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Какой остров своим очертанием похож на рыбу? </a:t>
            </a:r>
            <a:endParaRPr lang="ru-RU" sz="2800" dirty="0"/>
          </a:p>
        </p:txBody>
      </p:sp>
      <p:pic>
        <p:nvPicPr>
          <p:cNvPr id="3074" name="Picture 2" descr="http://im7-tub-ru.yandex.net/i?id=622379917-6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9350"/>
            <a:ext cx="1733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04903" y="184482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Какой полуостров своим очертанием напоминает сапог? </a:t>
            </a:r>
            <a:endParaRPr lang="ru-RU" sz="2800" dirty="0"/>
          </a:p>
        </p:txBody>
      </p:sp>
      <p:pic>
        <p:nvPicPr>
          <p:cNvPr id="3076" name="Picture 4" descr="http://im5-tub-ru.yandex.net/i?id=593994555-1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68100"/>
            <a:ext cx="1590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3631" y="3244334"/>
            <a:ext cx="6848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Где находятся чертоги Снежной Королевы? </a:t>
            </a:r>
            <a:endParaRPr lang="ru-RU" sz="2800" dirty="0"/>
          </a:p>
        </p:txBody>
      </p:sp>
      <p:pic>
        <p:nvPicPr>
          <p:cNvPr id="3078" name="Picture 6" descr="http://im1-tub-ru.yandex.net/i?id=436193478-2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7" y="3115148"/>
            <a:ext cx="1943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3631" y="3933056"/>
            <a:ext cx="669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Какие горы в переводе означают медные?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8707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Сколько названий Виктория (победа) вы можете найти на карте или глобусе?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82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166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Как называется полуостров в Евразии, древнее название которого Анатолия, что означает восход, восток?</a:t>
            </a:r>
            <a:endParaRPr lang="ru-RU" sz="2400" dirty="0"/>
          </a:p>
        </p:txBody>
      </p:sp>
      <p:pic>
        <p:nvPicPr>
          <p:cNvPr id="5122" name="Picture 2" descr="http://www.rusib.ru/netcat_files/1004/1084/A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9" y="764704"/>
            <a:ext cx="4387801" cy="45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90144" y="16693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Название пролива в переводе означающее «рукав»?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8589" y="25076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Пролив, название которого происходит от греческого слова бос «бык», «бычий брод»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8610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Раньше поморы его называли Студеным, а также Русским и Мурманским. А какое название море носит сейчас?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805264"/>
            <a:ext cx="575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Какую реку китайцы называют «жёлтой» 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20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320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Вопросы для </a:t>
            </a:r>
            <a:r>
              <a:rPr lang="ru-RU" dirty="0" smtClean="0">
                <a:solidFill>
                  <a:srgbClr val="002060"/>
                </a:solidFill>
              </a:rPr>
              <a:t>второй </a:t>
            </a:r>
            <a:r>
              <a:rPr lang="ru-RU" dirty="0">
                <a:solidFill>
                  <a:srgbClr val="002060"/>
                </a:solidFill>
              </a:rPr>
              <a:t>команды: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Какой пролив соединяет 2 моря и 2 океана, разделяет 2 материка и 2 государства</a:t>
            </a:r>
            <a:endParaRPr lang="ru-RU" sz="2400" dirty="0"/>
          </a:p>
        </p:txBody>
      </p:sp>
      <p:pic>
        <p:nvPicPr>
          <p:cNvPr id="6146" name="Picture 2" descr="http://im5-tub-ru.yandex.net/i?id=10860461-1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1485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2292" y="2118047"/>
            <a:ext cx="3785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Назовите «цветные»  моря.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816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Как называется самая большая постройка, созданная на Земле живыми организмами? </a:t>
            </a:r>
            <a:endParaRPr lang="ru-RU" sz="2400" dirty="0"/>
          </a:p>
        </p:txBody>
      </p:sp>
      <p:pic>
        <p:nvPicPr>
          <p:cNvPr id="6148" name="Picture 4" descr="http://im1-tub-ru.yandex.net/i?id=531407858-1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96" y="2689219"/>
            <a:ext cx="2219300" cy="16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7848" y="4653136"/>
            <a:ext cx="577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Какое море-озеро самое солёное в мире?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94269" y="5445224"/>
            <a:ext cx="4110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Какое озеро самое глубокое? </a:t>
            </a:r>
            <a:endParaRPr lang="ru-RU" sz="2400" dirty="0"/>
          </a:p>
        </p:txBody>
      </p:sp>
      <p:pic>
        <p:nvPicPr>
          <p:cNvPr id="6152" name="Picture 8" descr="http://im0-tub-ru.yandex.net/i?id=150895839-0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64" y="5221088"/>
            <a:ext cx="28575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5689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Какое озеро самое большое по площади?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7975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Самая полноводная река в мире? Площадь её бассейна сравнима с площадью Австралии.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661" y="3501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Древнее название этого пролива Геркулесовы столпы, а как он называется сейчас? </a:t>
            </a:r>
            <a:endParaRPr lang="ru-RU" sz="2400" dirty="0"/>
          </a:p>
        </p:txBody>
      </p:sp>
      <p:pic>
        <p:nvPicPr>
          <p:cNvPr id="7170" name="Picture 2" descr="http://im2-tub-ru.yandex.net/i?id=204181199-2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6672"/>
            <a:ext cx="1123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3-tub-ru.yandex.net/i?id=394760490-0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8" y="1525860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4-tub-ru.yandex.net/i?id=148587358-0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9" y="3356992"/>
            <a:ext cx="2200257" cy="16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90949" y="5589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Какое море в древности  называлось Янтарным, а также Варяжское?</a:t>
            </a:r>
            <a:endParaRPr lang="ru-RU" sz="2400" dirty="0"/>
          </a:p>
        </p:txBody>
      </p:sp>
      <p:pic>
        <p:nvPicPr>
          <p:cNvPr id="7176" name="Picture 8" descr="http://karjalan.org/wp-content/uploads/2013/08/%D0%BA%D0%B0%D1%80%D1%82%D0%B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98" y="4820849"/>
            <a:ext cx="1872208" cy="20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4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0-tub-ru.yandex.net/i?id=505511840-5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62" y="1042494"/>
            <a:ext cx="480053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0-tub-ru.yandex.net/i?id=473484434-4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76531" cy="3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908720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«Есть река в океане: она не высыхает во время сильных засух и не разливается во время половодий. Берегами ее и руслом служат слои холодной воды, между которыми быстро струятся ее теплые синие воды. Нигде на земном шаре нет столь величественного потока. Он быстрее Амазонки, стремительнее Миссисипи, и масса обеих этих рек,  взятых </a:t>
            </a:r>
            <a:r>
              <a:rPr lang="ru-RU" sz="2400" dirty="0" smtClean="0">
                <a:solidFill>
                  <a:srgbClr val="C00000"/>
                </a:solidFill>
              </a:rPr>
              <a:t>вместе </a:t>
            </a:r>
            <a:r>
              <a:rPr lang="ru-RU" sz="2400" dirty="0">
                <a:solidFill>
                  <a:srgbClr val="C00000"/>
                </a:solidFill>
              </a:rPr>
              <a:t>не составит тыс. доли объёма воды, который несёт он»  О чем речь?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im3-tub-ru.yandex.net/i?id=109426721-3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71340"/>
            <a:ext cx="2736304" cy="200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tainy.net/wp-content/uploads/2010/06/75647-050-9524650B-570x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9603"/>
            <a:ext cx="2386733" cy="30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tat20.privet.ru/lr/0c0651b3c4c4c28245434ca696cf46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49" y="0"/>
            <a:ext cx="6096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Какое море не имеет берегов,  его границей служат течения?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22511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Залив, высота приливов в котором достигает 18 метров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1130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Мореплаватель, совершивший первое кругосветное путешествие (плавание) и доказавший единство Мирового океана.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70027" y="59407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Как называется самая глубоководная впадина в мире? </a:t>
            </a:r>
            <a:endParaRPr lang="ru-RU" sz="2400" dirty="0"/>
          </a:p>
        </p:txBody>
      </p:sp>
      <p:pic>
        <p:nvPicPr>
          <p:cNvPr id="9220" name="Picture 4" descr="http://im5-tub-ru.yandex.net/i?id=346773932-1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7863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0-tub-ru.yandex.net/i?id=556069409-0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24" y="4994338"/>
            <a:ext cx="1872208" cy="177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1-tub-ru.yandex.net/i?id=469962918-1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36" y="2291875"/>
            <a:ext cx="5375164" cy="39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5-tub-ru.yandex.net/i?id=144693264-1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" y="1272643"/>
            <a:ext cx="5048102" cy="37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3265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/>
              <a:t>Конкурс «Определи  по географическим координатам водный объект»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025" y="2590897"/>
            <a:ext cx="3108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43◦ с</a:t>
            </a:r>
            <a:r>
              <a:rPr lang="ru-RU" sz="3200" b="1" dirty="0" smtClean="0"/>
              <a:t>. ш</a:t>
            </a:r>
            <a:r>
              <a:rPr lang="ru-RU" sz="3200" b="1" dirty="0"/>
              <a:t>. 79◦ з</a:t>
            </a:r>
            <a:r>
              <a:rPr lang="ru-RU" sz="3200" b="1" dirty="0" smtClean="0"/>
              <a:t>. д</a:t>
            </a:r>
            <a:r>
              <a:rPr lang="ru-RU" sz="3200" b="1" dirty="0"/>
              <a:t>.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2805544"/>
            <a:ext cx="3086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6◦ </a:t>
            </a:r>
            <a:r>
              <a:rPr lang="ru-RU" sz="3200" b="1" dirty="0" smtClean="0"/>
              <a:t>с</a:t>
            </a:r>
            <a:r>
              <a:rPr lang="ru-RU" sz="3200" b="1" dirty="0"/>
              <a:t>. ш. 62 ◦ з</a:t>
            </a:r>
            <a:r>
              <a:rPr lang="ru-RU" sz="3200" b="1" dirty="0" smtClean="0"/>
              <a:t>. д</a:t>
            </a:r>
            <a:r>
              <a:rPr lang="ru-RU" sz="3200" b="1" dirty="0"/>
              <a:t>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942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5-tub-ru.yandex.net/i?id=150645381-2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860762" cy="43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60648"/>
            <a:ext cx="47168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1.РАЗМИНКА 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2690336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Почему пресная вода на Земле не иссякает? А)Существуют океаны и моря; Б) существуют реки и озера; В) существуют ледники; Г) существуют подземные воды; Д) существует круговорот веществ в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11715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3-tub-ru.yandex.net/i?id=44757562-5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9" y="239936"/>
            <a:ext cx="7708469" cy="578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8288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/>
              <a:t>Назовите основную причину круговорота воды в природе: А) холодные и теплые течения; Б) внутреннее тепло Земли; В) энергия Солнца.</a:t>
            </a:r>
          </a:p>
        </p:txBody>
      </p:sp>
    </p:spTree>
    <p:extLst>
      <p:ext uri="{BB962C8B-B14F-4D97-AF65-F5344CB8AC3E}">
        <p14:creationId xmlns:p14="http://schemas.microsoft.com/office/powerpoint/2010/main" val="41857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2-tub-ru.yandex.net/i?id=370027330-3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73970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33265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Основная причина океанических течений: А) географическое положение океана, Б) нагревание воды солнцем; В) постоянные ветры; г) подземные воды, источники; Д) все перечисленные причины.</a:t>
            </a:r>
          </a:p>
        </p:txBody>
      </p:sp>
    </p:spTree>
    <p:extLst>
      <p:ext uri="{BB962C8B-B14F-4D97-AF65-F5344CB8AC3E}">
        <p14:creationId xmlns:p14="http://schemas.microsoft.com/office/powerpoint/2010/main" val="75610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1-tub-ru.yandex.net/i?id=20967367-2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3" y="1556792"/>
            <a:ext cx="5840783" cy="43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33265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/>
              <a:t>Какая основная причина морских приливов? А) океанические течения; Б) притяжение воды Луной; В) перепад температуры морской воды; г) все вместе взятое.</a:t>
            </a:r>
          </a:p>
        </p:txBody>
      </p:sp>
    </p:spTree>
    <p:extLst>
      <p:ext uri="{BB962C8B-B14F-4D97-AF65-F5344CB8AC3E}">
        <p14:creationId xmlns:p14="http://schemas.microsoft.com/office/powerpoint/2010/main" val="358299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2210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/>
              <a:t>От чего образуются цунами? А) моретрясения, Б) от разности температуры морской воды; В) ветра; Г) океанических течений?</a:t>
            </a:r>
          </a:p>
        </p:txBody>
      </p:sp>
      <p:pic>
        <p:nvPicPr>
          <p:cNvPr id="5122" name="Picture 2" descr="http://im1-tub-ru.yandex.net/i?id=190261383-6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72" y="252727"/>
            <a:ext cx="5351620" cy="35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4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1796" y="1886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/>
              <a:t>Чем отличается сточное озеро от бессточного? А) происхождением; Б) величиной; В) соленостью; Г) органическим миром.</a:t>
            </a:r>
          </a:p>
        </p:txBody>
      </p:sp>
      <p:pic>
        <p:nvPicPr>
          <p:cNvPr id="6146" name="Picture 2" descr="http://im1-tub-ru.yandex.net/i?id=163361698-5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516634" cy="23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3-tub-ru.yandex.net/i?id=115103214-0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03" y="2435408"/>
            <a:ext cx="4080653" cy="26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0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4-tub-ru.yandex.net/i?id=199284890-0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9" y="2132856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5227" y="26064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/>
              <a:t>Что входит в понятие «гидросфера»? А) океаны и моря; Б) реки, озера, водохранилища; В) ледники; Г) подземные воды; Д) все перечисленное.</a:t>
            </a:r>
          </a:p>
        </p:txBody>
      </p:sp>
    </p:spTree>
    <p:extLst>
      <p:ext uri="{BB962C8B-B14F-4D97-AF65-F5344CB8AC3E}">
        <p14:creationId xmlns:p14="http://schemas.microsoft.com/office/powerpoint/2010/main" val="2105073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1278</Words>
  <Application>Microsoft Office PowerPoint</Application>
  <PresentationFormat>Экран (4:3)</PresentationFormat>
  <Paragraphs>199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Гена</dc:creator>
  <cp:lastModifiedBy>Гена</cp:lastModifiedBy>
  <cp:revision>17</cp:revision>
  <dcterms:created xsi:type="dcterms:W3CDTF">2013-12-06T15:35:10Z</dcterms:created>
  <dcterms:modified xsi:type="dcterms:W3CDTF">2013-12-10T06:00:02Z</dcterms:modified>
</cp:coreProperties>
</file>