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48" autoAdjust="0"/>
    <p:restoredTop sz="86482" autoAdjust="0"/>
  </p:normalViewPr>
  <p:slideViewPr>
    <p:cSldViewPr>
      <p:cViewPr varScale="1">
        <p:scale>
          <a:sx n="93" d="100"/>
          <a:sy n="93" d="100"/>
        </p:scale>
        <p:origin x="-19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1283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FF7810E-BC5E-4550-BBC3-58E28C9DF31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151048-3AFF-4EFC-B27B-0E88A1613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500570"/>
            <a:ext cx="5114778" cy="1214446"/>
          </a:xfrm>
        </p:spPr>
        <p:txBody>
          <a:bodyPr/>
          <a:lstStyle/>
          <a:p>
            <a:r>
              <a:rPr lang="ru-RU" dirty="0" smtClean="0"/>
              <a:t>Техника безопасности на уроках легкой атлетики</a:t>
            </a:r>
            <a:endParaRPr lang="ru-RU" dirty="0"/>
          </a:p>
        </p:txBody>
      </p:sp>
      <p:pic>
        <p:nvPicPr>
          <p:cNvPr id="1026" name="Picture 2" descr="C:\Users\Сергей\Desktop\full_1_Ano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14290"/>
            <a:ext cx="3217692" cy="31908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0" y="5786454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Автор: Левина Е.А.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08630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требования      безопасности      </a:t>
            </a:r>
            <a:endParaRPr lang="ru-RU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114800" cy="557216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1400" b="1" dirty="0" smtClean="0">
                <a:solidFill>
                  <a:srgbClr val="7030A0"/>
                </a:solidFill>
              </a:rPr>
              <a:t>1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     Учащиеся должны иметь спортивную форму и обувь, не стесняющую движений и соответствующую теме и условиям проведения занятий.</a:t>
            </a:r>
          </a:p>
          <a:p>
            <a:pPr marL="514350" indent="-514350">
              <a:buAutoNum type="arabicPeriod" startAt="2"/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Учащийся должен бережно относиться к спорт. инвентарю и оборудованию, не использовать его не по назначению.</a:t>
            </a:r>
            <a:b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  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процессе занятий обучающиеся должны соблюдать порядок проведения учебных занятий и правила личной гигиены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  <p:pic>
        <p:nvPicPr>
          <p:cNvPr id="2050" name="Picture 2" descr="C:\Users\Сергей\Desktop\74451eeb08ce8dc833e600a1e8ceb6e3 - копия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357298"/>
            <a:ext cx="3000396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42048" cy="1071570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Требования безопасности перед началом занятий</a:t>
            </a:r>
            <a:endParaRPr lang="ru-RU" sz="2800" b="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357298"/>
            <a:ext cx="3857652" cy="5286412"/>
          </a:xfrm>
        </p:spPr>
        <p:txBody>
          <a:bodyPr>
            <a:normAutofit fontScale="62500" lnSpcReduction="20000"/>
          </a:bodyPr>
          <a:lstStyle/>
          <a:p>
            <a:pPr marL="342900" indent="-342900"/>
            <a:r>
              <a:rPr lang="ru-RU" sz="3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Переодеться в раздевалке, надеть на себя спортивную обувь и форму.</a:t>
            </a:r>
          </a:p>
          <a:p>
            <a:pPr marL="342900" indent="-342900"/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  Снять с себя и убрать из карманов все посторонние предметы. </a:t>
            </a:r>
          </a:p>
          <a:p>
            <a:pPr marL="457200" indent="-457200"/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  Под руководством учителя подготовить инвентарь и оборудование, необходимые для проведения занятий.</a:t>
            </a:r>
          </a:p>
          <a:p>
            <a:pPr marL="342900" indent="-342900"/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  По команде учителя встать в строй для общего построения.</a:t>
            </a: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1643050"/>
            <a:ext cx="2412868" cy="442915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Обувь должна быть на подошве, исключающей скольжение, плотно облегать ногу и не затруднять кровообращение. При сильном ветре, пониженной температуре и повышенной влажности одежда должна соответствовать погодным условиям.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9658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Требования безопасности во время занятий: бег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3520440" cy="504351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45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 групповом старте на короткие дистанции бежать по своей дорожке.</a:t>
            </a:r>
          </a:p>
          <a:p>
            <a:pPr marL="342900" indent="-342900">
              <a:buFont typeface="+mj-lt"/>
              <a:buAutoNum type="arabicPeriod"/>
            </a:pPr>
            <a:endParaRPr lang="ru-RU" sz="7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 время бега смотреть на свою дорожку.</a:t>
            </a:r>
          </a:p>
          <a:p>
            <a:pPr marL="342900" indent="-342900">
              <a:buFont typeface="+mj-lt"/>
              <a:buAutoNum type="arabicPeriod"/>
            </a:pPr>
            <a:endParaRPr lang="ru-RU" sz="7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Возвращаться на старт по крайней дорожке, при старте на дистанции не ставить подножки.</a:t>
            </a:r>
          </a:p>
          <a:p>
            <a:pPr marL="342900" indent="-342900">
              <a:buFont typeface="+mj-lt"/>
              <a:buAutoNum type="arabicPeriod"/>
            </a:pPr>
            <a:endParaRPr lang="ru-RU" sz="7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беге на длинные дистанции обгонять бегущих с правой стороны.</a:t>
            </a:r>
          </a:p>
          <a:p>
            <a:pPr marL="342900" indent="-342900">
              <a:buFont typeface="+mj-lt"/>
              <a:buAutoNum type="arabicPeriod"/>
            </a:pPr>
            <a:endParaRPr lang="ru-RU" sz="7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Выполнять разминочный бег по крайней дорожке.</a:t>
            </a:r>
          </a:p>
          <a:p>
            <a:endParaRPr lang="ru-RU" dirty="0"/>
          </a:p>
        </p:txBody>
      </p:sp>
      <p:pic>
        <p:nvPicPr>
          <p:cNvPr id="4098" name="Picture 2" descr="C:\Users\Сергей\Desktop\1688169-89363-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78300" y="2428868"/>
            <a:ext cx="3521075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242048" cy="1357322"/>
          </a:xfrm>
        </p:spPr>
        <p:txBody>
          <a:bodyPr>
            <a:normAutofit fontScale="90000"/>
          </a:bodyPr>
          <a:lstStyle/>
          <a:p>
            <a:r>
              <a:rPr lang="ru-RU" sz="4400" i="1" dirty="0" smtClean="0"/>
              <a:t> </a:t>
            </a:r>
            <a:br>
              <a:rPr lang="ru-RU" sz="4400" i="1" dirty="0" smtClean="0"/>
            </a:br>
            <a:r>
              <a:rPr lang="ru-RU" sz="4400" i="1" dirty="0" smtClean="0"/>
              <a:t> </a:t>
            </a:r>
            <a: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b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Требования безопасности во время занятий: прыжки</a:t>
            </a:r>
            <a:r>
              <a:rPr lang="ru-RU" sz="31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3520440" cy="4697427"/>
          </a:xfrm>
        </p:spPr>
        <p:txBody>
          <a:bodyPr>
            <a:noAutofit/>
          </a:bodyPr>
          <a:lstStyle/>
          <a:p>
            <a:pPr lvl="8"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 выполнять прыжки на неровном и скользком грунте.</a:t>
            </a:r>
          </a:p>
          <a:p>
            <a:pPr marL="342900" indent="-342900">
              <a:buFont typeface="+mj-lt"/>
              <a:buAutoNum type="arabicPeriod"/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Выполнять прыжки, когда учитель дал разрешение.</a:t>
            </a:r>
          </a:p>
          <a:p>
            <a:pPr marL="342900" indent="-342900">
              <a:buFont typeface="+mj-lt"/>
              <a:buAutoNum type="arabicPeriod"/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Выполнять прыжки поочередно.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Сергей\Desktop\5812413_jpg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428868"/>
            <a:ext cx="3571899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03725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Требования безопасности во время занятий: метание.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3520440" cy="476886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6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Перед метанием убедиться, что в направление броска никого нет.</a:t>
            </a:r>
          </a:p>
          <a:p>
            <a:pPr marL="342900" indent="-342900">
              <a:buFont typeface="+mj-lt"/>
              <a:buAutoNum type="arabicPeriod"/>
            </a:pPr>
            <a:endParaRPr lang="ru-RU" sz="7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Осуществлять выпуск снаряда способом, исключающим срыв.</a:t>
            </a:r>
          </a:p>
          <a:p>
            <a:pPr marL="342900" indent="-342900">
              <a:buFont typeface="+mj-lt"/>
              <a:buAutoNum type="arabicPeriod"/>
            </a:pPr>
            <a:endParaRPr lang="ru-RU" sz="7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 групповом метании стоять с левой стороны от метающего.</a:t>
            </a:r>
          </a:p>
          <a:p>
            <a:pPr marL="342900" indent="-342900">
              <a:buFont typeface="+mj-lt"/>
              <a:buAutoNum type="arabicPeriod"/>
            </a:pPr>
            <a:endParaRPr lang="ru-RU" sz="7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сырую погоду насухо вытирать руки и снаряд.</a:t>
            </a:r>
          </a:p>
          <a:p>
            <a:pPr marL="342900" indent="-342900">
              <a:buFont typeface="+mj-lt"/>
              <a:buAutoNum type="arabicPeriod"/>
            </a:pPr>
            <a:endParaRPr lang="ru-RU" sz="7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7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После броска идти за снарядом только с разрешения учителя, не производить произвольных метаний.</a:t>
            </a:r>
          </a:p>
          <a:p>
            <a:endParaRPr lang="ru-RU" dirty="0"/>
          </a:p>
        </p:txBody>
      </p:sp>
      <p:pic>
        <p:nvPicPr>
          <p:cNvPr id="6148" name="Picture 4" descr="C:\Users\Сергей\Desktop\5809044-743615-throwing-bal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857364"/>
            <a:ext cx="3286148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Требования безопасности по окончании занятий: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50435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sz="3200" b="1" i="1" dirty="0" smtClean="0">
              <a:solidFill>
                <a:srgbClr val="7030A0"/>
              </a:solidFill>
            </a:endParaRPr>
          </a:p>
          <a:p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  руководством учителя убрать спортивный инвентарь в места его хранения.</a:t>
            </a:r>
          </a:p>
          <a:p>
            <a:pPr marL="342900" indent="-342900">
              <a:buFont typeface="+mj-lt"/>
              <a:buAutoNum type="arabicPeriod"/>
            </a:pPr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Организованно покинуть место проведения занятий.</a:t>
            </a:r>
          </a:p>
          <a:p>
            <a:pPr marL="342900" indent="-342900">
              <a:buFont typeface="+mj-lt"/>
              <a:buAutoNum type="arabicPeriod"/>
            </a:pPr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Переодеться в раздевалке, снять спортивный костюм и спортивную обувь.</a:t>
            </a:r>
          </a:p>
          <a:p>
            <a:pPr marL="342900" indent="-342900">
              <a:buFont typeface="+mj-lt"/>
              <a:buAutoNum type="arabicPeriod"/>
            </a:pPr>
            <a:endParaRPr lang="ru-RU" sz="3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Вымыть  руки.</a:t>
            </a:r>
          </a:p>
          <a:p>
            <a:endParaRPr lang="ru-RU" dirty="0"/>
          </a:p>
        </p:txBody>
      </p:sp>
      <p:pic>
        <p:nvPicPr>
          <p:cNvPr id="7" name="Содержимое 6" descr="1221657437_prikol5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14810" y="3214686"/>
            <a:ext cx="3521075" cy="2686989"/>
          </a:xfrm>
        </p:spPr>
      </p:pic>
      <p:sp>
        <p:nvSpPr>
          <p:cNvPr id="5" name="TextBox 4"/>
          <p:cNvSpPr txBox="1"/>
          <p:nvPr/>
        </p:nvSpPr>
        <p:spPr>
          <a:xfrm>
            <a:off x="4357686" y="2428868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Соблюдай правила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</TotalTime>
  <Words>328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 </vt:lpstr>
      <vt:lpstr>  требования      безопасности      </vt:lpstr>
      <vt:lpstr>Требования безопасности перед началом занятий</vt:lpstr>
      <vt:lpstr>Требования безопасности во время занятий: бег</vt:lpstr>
      <vt:lpstr>       Требования безопасности во время занятий: прыжки </vt:lpstr>
      <vt:lpstr>Требования безопасности во время занятий: метание.</vt:lpstr>
      <vt:lpstr>Требования безопасности по окончании занятий: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Сергей</dc:creator>
  <cp:lastModifiedBy>Учитель</cp:lastModifiedBy>
  <cp:revision>11</cp:revision>
  <dcterms:created xsi:type="dcterms:W3CDTF">2014-04-27T12:55:01Z</dcterms:created>
  <dcterms:modified xsi:type="dcterms:W3CDTF">2014-04-29T10:30:32Z</dcterms:modified>
</cp:coreProperties>
</file>