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8" r:id="rId3"/>
    <p:sldId id="260" r:id="rId4"/>
    <p:sldId id="267" r:id="rId5"/>
    <p:sldId id="261" r:id="rId6"/>
    <p:sldId id="268" r:id="rId7"/>
    <p:sldId id="263" r:id="rId8"/>
    <p:sldId id="264" r:id="rId9"/>
    <p:sldId id="256" r:id="rId10"/>
    <p:sldId id="266" r:id="rId11"/>
    <p:sldId id="26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012" autoAdjust="0"/>
  </p:normalViewPr>
  <p:slideViewPr>
    <p:cSldViewPr>
      <p:cViewPr>
        <p:scale>
          <a:sx n="75" d="100"/>
          <a:sy n="75" d="100"/>
        </p:scale>
        <p:origin x="-102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2FD31-AECF-413E-9543-C5C3D23905E4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95952-3676-4869-8712-79AFC2EF8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95952-3676-4869-8712-79AFC2EF80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8D4426-CCC8-4F86-A8FC-271A9ACFB2A5}" type="slidenum">
              <a:rPr lang="ru-RU"/>
              <a:pPr/>
              <a:t>11</a:t>
            </a:fld>
            <a:endParaRPr lang="ru-RU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E3B8-67D1-42A7-AA0E-434CEB9101CC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8257C-FF28-4FC4-A781-D0BBD1856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.km-school.ru/Lessons/LessonPlayer.php?LID=296769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Impact" pitchFamily="34" charset="0"/>
              </a:rPr>
              <a:t>Заселение и освоение России с </a:t>
            </a:r>
            <a:r>
              <a:rPr lang="en-US" dirty="0" smtClean="0">
                <a:latin typeface="Impact" pitchFamily="34" charset="0"/>
              </a:rPr>
              <a:t>IX</a:t>
            </a:r>
            <a:r>
              <a:rPr lang="ru-RU" dirty="0" smtClean="0">
                <a:latin typeface="Impact" pitchFamily="34" charset="0"/>
              </a:rPr>
              <a:t> по</a:t>
            </a:r>
            <a:r>
              <a:rPr lang="en-US" dirty="0" smtClean="0">
                <a:latin typeface="Impact" pitchFamily="34" charset="0"/>
              </a:rPr>
              <a:t> XVII</a:t>
            </a:r>
            <a:r>
              <a:rPr lang="ru-RU" dirty="0" smtClean="0">
                <a:latin typeface="Impact" pitchFamily="34" charset="0"/>
              </a:rPr>
              <a:t> века.</a:t>
            </a:r>
            <a:endParaRPr lang="ru-RU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Долгое время соболиный мех ценился дороже золота, а пушнина являлась главным валютным фондом России: на </a:t>
            </a:r>
            <a:r>
              <a:rPr lang="ru-RU" b="1" i="1" u="sng" dirty="0" smtClean="0"/>
              <a:t>экспорт шли шкурки соболей</a:t>
            </a:r>
            <a:endParaRPr lang="ru-RU" b="1" i="1" u="sng" dirty="0"/>
          </a:p>
        </p:txBody>
      </p:sp>
      <p:pic>
        <p:nvPicPr>
          <p:cNvPr id="25604" name="Picture 4" descr="https://encrypted-tbn0.gstatic.com/images?q=tbn:ANd9GcQa_CidJ-FA2Uuf0X1MwPmUJbQXnPfy-7HzwezTch8z5bybJiUw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809875" cy="1628776"/>
          </a:xfrm>
          <a:prstGeom prst="rect">
            <a:avLst/>
          </a:prstGeom>
          <a:noFill/>
        </p:spPr>
      </p:pic>
      <p:pic>
        <p:nvPicPr>
          <p:cNvPr id="25606" name="Picture 6" descr="http://e.km-school.ru/Content/Files/E7/%7BE71989BC-74C8-4B50-8E9B-9C4A0C3247D2%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514850" cy="476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Меха использовались вместо денег - ими платили штрафы, подати, пошлины за проезд, обучение, церковную службу. Мехами награждали за службу в армии.</a:t>
            </a:r>
            <a:endParaRPr lang="ru-RU" dirty="0"/>
          </a:p>
        </p:txBody>
      </p:sp>
      <p:pic>
        <p:nvPicPr>
          <p:cNvPr id="25608" name="Picture 8" descr="https://encrypted-tbn0.gstatic.com/images?q=tbn:ANd9GcR4ZGp6GzyhUVT4P4dLpaTwvRegJD01a6OTIdNJjzMLteU2xD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716463" y="301625"/>
            <a:ext cx="4427537" cy="5942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/>
              <a:t>1 сентября 1581</a:t>
            </a:r>
            <a:r>
              <a:rPr lang="ru-RU" sz="2000" dirty="0"/>
              <a:t> дружина казаков, под главным начальством</a:t>
            </a:r>
            <a:r>
              <a:rPr lang="ru-RU" sz="2000" b="1" u="sng" dirty="0"/>
              <a:t> Ермака,</a:t>
            </a:r>
            <a:r>
              <a:rPr lang="ru-RU" sz="2000" dirty="0"/>
              <a:t> выступила в поход за Каменный Пояс (Урал), разбив войско хана </a:t>
            </a:r>
            <a:r>
              <a:rPr lang="ru-RU" sz="2000" u="sng" dirty="0" err="1"/>
              <a:t>Кучума</a:t>
            </a:r>
            <a:r>
              <a:rPr lang="ru-RU" sz="2000" u="sng" dirty="0"/>
              <a:t>,</a:t>
            </a:r>
            <a:r>
              <a:rPr lang="ru-RU" sz="2000" dirty="0"/>
              <a:t> положив начало колонизации Сибири русским государством. Инициатива этого похода, по летописям </a:t>
            </a:r>
            <a:r>
              <a:rPr lang="ru-RU" sz="2000" dirty="0" err="1"/>
              <a:t>Есиповской</a:t>
            </a:r>
            <a:r>
              <a:rPr lang="ru-RU" sz="2000" dirty="0"/>
              <a:t> и </a:t>
            </a:r>
            <a:r>
              <a:rPr lang="ru-RU" sz="2000" dirty="0" err="1"/>
              <a:t>Ремизовской</a:t>
            </a:r>
            <a:r>
              <a:rPr lang="ru-RU" sz="2000" dirty="0"/>
              <a:t>, принадлежала самому Ермаку На рубеже XVI и XVII веков на территории Сибирского ханства поселенцами из России были основаны города </a:t>
            </a:r>
            <a:r>
              <a:rPr lang="ru-RU" sz="2000" b="1" dirty="0"/>
              <a:t> Тюмень, Тобольск, Берёзов, Сургут, Тара, </a:t>
            </a:r>
            <a:r>
              <a:rPr lang="ru-RU" sz="2000" b="1" dirty="0" err="1"/>
              <a:t>Обдорск</a:t>
            </a:r>
            <a:r>
              <a:rPr lang="ru-RU" sz="2000" b="1" dirty="0"/>
              <a:t>  (Салехард). </a:t>
            </a:r>
            <a:r>
              <a:rPr lang="ru-RU" sz="2000" dirty="0"/>
              <a:t>В 1601 г. на реке Таз, впадающей </a:t>
            </a:r>
            <a:r>
              <a:rPr lang="ru-RU" sz="2000" dirty="0">
                <a:solidFill>
                  <a:srgbClr val="FFFFFF"/>
                </a:solidFill>
              </a:rPr>
              <a:t>в Обскую губу, был основан город </a:t>
            </a:r>
            <a:r>
              <a:rPr lang="ru-RU" sz="2000" dirty="0" err="1">
                <a:solidFill>
                  <a:srgbClr val="FFFFFF"/>
                </a:solidFill>
              </a:rPr>
              <a:t>Мангазея</a:t>
            </a:r>
            <a:r>
              <a:rPr lang="ru-RU" sz="2000" dirty="0">
                <a:solidFill>
                  <a:srgbClr val="FFFFFF"/>
                </a:solidFill>
              </a:rPr>
              <a:t>.  Тем самым открылся морской путь в Западную Сибирь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138717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</a:rPr>
              <a:t>Завоевание Сибири Ермаком (конец XVI века) 1582-1585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1300163"/>
            <a:ext cx="4629150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.km-school.ru/Content/Files/B6/%7BB6F83468-7545-4B88-992A-E86519259277%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2000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7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Древний русский центр - Новгород.</a:t>
            </a:r>
            <a:endParaRPr lang="ru-RU" dirty="0"/>
          </a:p>
        </p:txBody>
      </p:sp>
      <p:pic>
        <p:nvPicPr>
          <p:cNvPr id="1028" name="Picture 4" descr="http://e.km-school.ru/Content/Files/EF/%7BEFC35813-F205-4076-B868-A6B8ED605024%7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496"/>
            <a:ext cx="5715008" cy="4000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3214686"/>
            <a:ext cx="329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Древний русский центр - Псков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8638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Древние русские города: Псков, Новгород, Ростов Великий, Суздаль, Рязань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2.gstatic.com/images?q=tbn:ANd9GcR4BgEhizKyz0B7KQ1GVhHc5s1AxRph7H-VASQ2koMzsIN9uMR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9375" cy="1743076"/>
          </a:xfrm>
          <a:prstGeom prst="rect">
            <a:avLst/>
          </a:prstGeom>
          <a:noFill/>
        </p:spPr>
      </p:pic>
      <p:pic>
        <p:nvPicPr>
          <p:cNvPr id="26630" name="Picture 6" descr="http://ic.pics.livejournal.com/alansalbiev/29559500/209779/209779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2938427" cy="4467219"/>
          </a:xfrm>
          <a:prstGeom prst="rect">
            <a:avLst/>
          </a:prstGeom>
          <a:noFill/>
        </p:spPr>
      </p:pic>
      <p:pic>
        <p:nvPicPr>
          <p:cNvPr id="26634" name="Picture 10" descr="https://encrypted-tbn0.gstatic.com/images?q=tbn:ANd9GcT5jp5EitxXM1sG2ItgFeUOLvw4ITugnLtayQLHwBMj1Diw2E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0"/>
            <a:ext cx="2619375" cy="1743076"/>
          </a:xfrm>
          <a:prstGeom prst="rect">
            <a:avLst/>
          </a:prstGeom>
          <a:noFill/>
        </p:spPr>
      </p:pic>
      <p:pic>
        <p:nvPicPr>
          <p:cNvPr id="26636" name="Picture 12" descr="http://paulsen.ru/data/pictures/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928934"/>
            <a:ext cx="5715000" cy="36385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571480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Помо́ры</a:t>
            </a:r>
            <a:r>
              <a:rPr lang="ru-RU" dirty="0" smtClean="0"/>
              <a:t> — этнографическая группа русского населения на беломорском Севере России,  занятых на рыбных и зверобойных</a:t>
            </a:r>
            <a:r>
              <a:rPr lang="ru-RU" baseline="30000" dirty="0" smtClean="0"/>
              <a:t> </a:t>
            </a:r>
            <a:r>
              <a:rPr lang="ru-RU" dirty="0" smtClean="0"/>
              <a:t> промыслах.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.km-school.ru/Content/Files/2C/%7B2C643D52-D999-47A1-A9E0-95D204F26A04%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18"/>
            <a:ext cx="9144000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Модель Кремля - центра Московского княжества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501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История современной России начинается в XIV в., когда на северо-восточной периферии русских земель начало усиливаться небольшое Московское княжество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ll-russia-history.ru/wp-content/uploads/2012/08/97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pic>
        <p:nvPicPr>
          <p:cNvPr id="27652" name="Picture 4" descr="https://encrypted-tbn2.gstatic.com/images?q=tbn:ANd9GcSnEBlmmVxzI8Sgb8RZBvDGicVXtfiUaU2_EIVLzwrGLpjKYpdl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3162300" cy="14478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0"/>
            <a:ext cx="47863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Дикое поле. </a:t>
            </a:r>
            <a:r>
              <a:rPr lang="ru-RU" dirty="0" smtClean="0"/>
              <a:t>К середине XII в. прежде единая Русь, терзаемая распрями удельных князей, распалась на множество мелких княжеств. Ослабленное государство попало в зависимость от крупнейших чужеземных государств -</a:t>
            </a:r>
            <a:r>
              <a:rPr lang="ru-RU" dirty="0" smtClean="0">
                <a:hlinkClick r:id="rId4"/>
              </a:rPr>
              <a:t>Золотой Орды</a:t>
            </a:r>
            <a:r>
              <a:rPr lang="ru-RU" dirty="0" smtClean="0"/>
              <a:t> и </a:t>
            </a:r>
            <a:r>
              <a:rPr lang="ru-RU" dirty="0" smtClean="0">
                <a:hlinkClick r:id="rId4"/>
              </a:rPr>
              <a:t>Великого княжества Литовского</a:t>
            </a:r>
            <a:r>
              <a:rPr lang="ru-RU" dirty="0" smtClean="0"/>
              <a:t>. И лишь к концу XV столетия началось становление централизованного Русского государства, которое историки впоследствии стали называть Россией.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.km-school.ru/Content/Files/91/%7B91206DF6-B8E4-4F02-92A8-ABBA47FEDD7B%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48500" cy="5238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357826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 началу XVII в. к Российскому государству были присоединены земли Астраханского, Казанского , простиравшихся от </a:t>
            </a:r>
            <a:r>
              <a:rPr lang="ru-RU" sz="2400" b="1" dirty="0" err="1" smtClean="0"/>
              <a:t>Прикаспия</a:t>
            </a:r>
            <a:r>
              <a:rPr lang="ru-RU" sz="2400" b="1" dirty="0" smtClean="0"/>
              <a:t> и Поволжья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285728"/>
            <a:ext cx="86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Казань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.km-school.ru/Content/Files/2F/%7B2F4E0732-FE53-4B44-8830-92C93926F1E9%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714356"/>
            <a:ext cx="120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Астрахань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zapolni-probel.ru/uploads/posts/2011-11/1321371654_drevnyaya-rus-9-11-ve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008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00827" y="0"/>
            <a:ext cx="26431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 век Киевская Русь</a:t>
            </a:r>
          </a:p>
          <a:p>
            <a:r>
              <a:rPr lang="ru-RU" dirty="0" smtClean="0"/>
              <a:t>10 век –освоение территории Москвы и Белоруссии</a:t>
            </a:r>
          </a:p>
          <a:p>
            <a:r>
              <a:rPr lang="ru-RU" dirty="0" smtClean="0"/>
              <a:t>11 век- освоение севера поморами</a:t>
            </a:r>
          </a:p>
          <a:p>
            <a:endParaRPr lang="ru-RU" dirty="0"/>
          </a:p>
          <a:p>
            <a:r>
              <a:rPr lang="ru-RU" dirty="0" smtClean="0"/>
              <a:t> 14 век- московское княжество</a:t>
            </a:r>
          </a:p>
          <a:p>
            <a:r>
              <a:rPr lang="ru-RU" dirty="0" smtClean="0"/>
              <a:t>15-16 век-освоение Дикого поля, присоединение Казанского и Астраханского ханства(казачьи станицы)</a:t>
            </a:r>
          </a:p>
          <a:p>
            <a:r>
              <a:rPr lang="ru-RU" dirty="0" smtClean="0"/>
              <a:t>16 век поход Ермака -</a:t>
            </a:r>
            <a:r>
              <a:rPr lang="ru-RU" dirty="0" err="1" smtClean="0"/>
              <a:t>сибирь</a:t>
            </a:r>
            <a:r>
              <a:rPr lang="ru-RU" dirty="0" smtClean="0"/>
              <a:t> за Уралом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173</Words>
  <Application>Microsoft Office PowerPoint</Application>
  <PresentationFormat>Экран (4:3)</PresentationFormat>
  <Paragraphs>24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Заселение и освоение России с IX по XVII века.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15</cp:revision>
  <dcterms:created xsi:type="dcterms:W3CDTF">2012-10-09T10:59:08Z</dcterms:created>
  <dcterms:modified xsi:type="dcterms:W3CDTF">2013-12-10T12:08:41Z</dcterms:modified>
</cp:coreProperties>
</file>