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8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F7377-6D26-4EEB-82AE-0AF3138C600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6F7F2-D369-4FE0-A3AB-8DFAF132465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Группы творческих заданий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C00DE114-7658-405E-8CC7-D8F508C472F9}" type="parTrans" cxnId="{9AF01B4E-5A39-445A-8B19-A0B6A5F437BE}">
      <dgm:prSet/>
      <dgm:spPr/>
      <dgm:t>
        <a:bodyPr/>
        <a:lstStyle/>
        <a:p>
          <a:endParaRPr lang="ru-RU"/>
        </a:p>
      </dgm:t>
    </dgm:pt>
    <dgm:pt modelId="{9BA615F5-DBCE-4D59-8F49-0DAE9E1BBB4D}" type="sibTrans" cxnId="{9AF01B4E-5A39-445A-8B19-A0B6A5F437BE}">
      <dgm:prSet/>
      <dgm:spPr/>
      <dgm:t>
        <a:bodyPr/>
        <a:lstStyle/>
        <a:p>
          <a:endParaRPr lang="ru-RU"/>
        </a:p>
      </dgm:t>
    </dgm:pt>
    <dgm:pt modelId="{7530E3E1-00C3-401C-A41A-FB669B5BFE4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 </a:t>
          </a:r>
          <a:endParaRPr lang="ru-RU" sz="3200" b="1" dirty="0"/>
        </a:p>
      </dgm:t>
    </dgm:pt>
    <dgm:pt modelId="{4B675320-B9F7-42F7-A053-EBAF1E210193}" type="parTrans" cxnId="{1E655FB1-65E5-41AC-BB47-090B74A18701}">
      <dgm:prSet/>
      <dgm:spPr/>
      <dgm:t>
        <a:bodyPr/>
        <a:lstStyle/>
        <a:p>
          <a:endParaRPr lang="ru-RU"/>
        </a:p>
      </dgm:t>
    </dgm:pt>
    <dgm:pt modelId="{E89C573D-7C99-4C28-8101-C4DB3F4448EE}" type="sibTrans" cxnId="{1E655FB1-65E5-41AC-BB47-090B74A18701}">
      <dgm:prSet/>
      <dgm:spPr/>
      <dgm:t>
        <a:bodyPr/>
        <a:lstStyle/>
        <a:p>
          <a:endParaRPr lang="ru-RU"/>
        </a:p>
      </dgm:t>
    </dgm:pt>
    <dgm:pt modelId="{3B952B63-1B02-43AE-B348-539DF37F572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200" b="1" dirty="0" smtClean="0"/>
        </a:p>
        <a:p>
          <a:endParaRPr lang="ru-RU" sz="3200" b="1" dirty="0" smtClean="0"/>
        </a:p>
        <a:p>
          <a:r>
            <a:rPr lang="ru-RU" sz="3200" b="1" dirty="0" smtClean="0"/>
            <a:t>       Творческие</a:t>
          </a:r>
          <a:endParaRPr lang="ru-RU" sz="3200" b="1" dirty="0"/>
        </a:p>
      </dgm:t>
    </dgm:pt>
    <dgm:pt modelId="{136E3928-6991-434C-8C1B-CA83CAD9DF0A}" type="parTrans" cxnId="{5DF53F2D-97EA-475F-94AA-6DAFD8979C10}">
      <dgm:prSet/>
      <dgm:spPr/>
      <dgm:t>
        <a:bodyPr/>
        <a:lstStyle/>
        <a:p>
          <a:endParaRPr lang="ru-RU"/>
        </a:p>
      </dgm:t>
    </dgm:pt>
    <dgm:pt modelId="{C477C330-31CD-4B96-9BFF-963550443D2F}" type="sibTrans" cxnId="{5DF53F2D-97EA-475F-94AA-6DAFD8979C10}">
      <dgm:prSet/>
      <dgm:spPr/>
      <dgm:t>
        <a:bodyPr/>
        <a:lstStyle/>
        <a:p>
          <a:endParaRPr lang="ru-RU"/>
        </a:p>
      </dgm:t>
    </dgm:pt>
    <dgm:pt modelId="{F99EA141-0754-4370-A477-B37C0DEC321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200" b="1" dirty="0" smtClean="0"/>
        </a:p>
        <a:p>
          <a:endParaRPr lang="ru-RU" sz="3200" b="1" dirty="0" smtClean="0"/>
        </a:p>
        <a:p>
          <a:r>
            <a:rPr lang="ru-RU" sz="3200" b="1" dirty="0" smtClean="0"/>
            <a:t>Оценочные</a:t>
          </a:r>
          <a:endParaRPr lang="ru-RU" sz="3200" b="1" dirty="0"/>
        </a:p>
      </dgm:t>
    </dgm:pt>
    <dgm:pt modelId="{0664FBCE-BE08-4E31-9C14-0AF103D7FA97}" type="sibTrans" cxnId="{E1101FC7-78AC-40AE-B3CE-9CF622D415DC}">
      <dgm:prSet/>
      <dgm:spPr/>
      <dgm:t>
        <a:bodyPr/>
        <a:lstStyle/>
        <a:p>
          <a:endParaRPr lang="ru-RU"/>
        </a:p>
      </dgm:t>
    </dgm:pt>
    <dgm:pt modelId="{FEE0FE62-3D77-49BA-9F2A-D247B6278EBC}" type="parTrans" cxnId="{E1101FC7-78AC-40AE-B3CE-9CF622D415DC}">
      <dgm:prSet/>
      <dgm:spPr/>
      <dgm:t>
        <a:bodyPr/>
        <a:lstStyle/>
        <a:p>
          <a:endParaRPr lang="ru-RU"/>
        </a:p>
      </dgm:t>
    </dgm:pt>
    <dgm:pt modelId="{CAAFE0AA-F833-494C-BAEA-01FE541ABC4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200" b="1" dirty="0" smtClean="0"/>
        </a:p>
      </dgm:t>
    </dgm:pt>
    <dgm:pt modelId="{9D8B28E8-6510-4479-8142-4F9F6E4186F5}" type="sibTrans" cxnId="{95877B3C-6E51-4F7A-B58B-6C92CA88FE79}">
      <dgm:prSet/>
      <dgm:spPr/>
      <dgm:t>
        <a:bodyPr/>
        <a:lstStyle/>
        <a:p>
          <a:endParaRPr lang="ru-RU"/>
        </a:p>
      </dgm:t>
    </dgm:pt>
    <dgm:pt modelId="{91833EB5-F792-4D3A-A539-8122807A078E}" type="parTrans" cxnId="{95877B3C-6E51-4F7A-B58B-6C92CA88FE79}">
      <dgm:prSet/>
      <dgm:spPr/>
      <dgm:t>
        <a:bodyPr/>
        <a:lstStyle/>
        <a:p>
          <a:endParaRPr lang="ru-RU"/>
        </a:p>
      </dgm:t>
    </dgm:pt>
    <dgm:pt modelId="{8ADE5DC3-A0F4-4BBA-A2EF-73C19D5E193C}">
      <dgm:prSet phldrT="[Текст]" custScaleX="95238" custScaleY="116456" custLinFactNeighborX="-76623" custLinFactNeighborY="8607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B4A8125-295D-422C-99A2-8A7834053EA5}" type="parTrans" cxnId="{8C4E1DE2-F903-413F-BFD7-F4D583494D55}">
      <dgm:prSet/>
      <dgm:spPr/>
      <dgm:t>
        <a:bodyPr/>
        <a:lstStyle/>
        <a:p>
          <a:endParaRPr lang="ru-RU"/>
        </a:p>
      </dgm:t>
    </dgm:pt>
    <dgm:pt modelId="{AE4F9118-290D-4ADB-8B63-19D92131A881}" type="sibTrans" cxnId="{8C4E1DE2-F903-413F-BFD7-F4D583494D55}">
      <dgm:prSet/>
      <dgm:spPr/>
      <dgm:t>
        <a:bodyPr/>
        <a:lstStyle/>
        <a:p>
          <a:endParaRPr lang="ru-RU"/>
        </a:p>
      </dgm:t>
    </dgm:pt>
    <dgm:pt modelId="{E26F55AD-1AA1-49AE-ADDF-06BA6B4EFE64}" type="pres">
      <dgm:prSet presAssocID="{769F7377-6D26-4EEB-82AE-0AF3138C600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7ACF4B-437D-4E3A-BB7F-0E8C060435FF}" type="pres">
      <dgm:prSet presAssocID="{769F7377-6D26-4EEB-82AE-0AF3138C6004}" presName="matrix" presStyleCnt="0"/>
      <dgm:spPr/>
    </dgm:pt>
    <dgm:pt modelId="{991EEF5C-A95B-475E-ABF5-E5366B4E4671}" type="pres">
      <dgm:prSet presAssocID="{769F7377-6D26-4EEB-82AE-0AF3138C6004}" presName="tile1" presStyleLbl="node1" presStyleIdx="0" presStyleCnt="4" custScaleX="102468" custScaleY="102082" custLinFactNeighborX="-1128" custLinFactNeighborY="-27519"/>
      <dgm:spPr/>
      <dgm:t>
        <a:bodyPr/>
        <a:lstStyle/>
        <a:p>
          <a:endParaRPr lang="ru-RU"/>
        </a:p>
      </dgm:t>
    </dgm:pt>
    <dgm:pt modelId="{8BD5CF72-AC0F-4AF1-B860-DA7931C9C977}" type="pres">
      <dgm:prSet presAssocID="{769F7377-6D26-4EEB-82AE-0AF3138C600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829E1-6890-4038-9088-0E5DDA3C4F0A}" type="pres">
      <dgm:prSet presAssocID="{769F7377-6D26-4EEB-82AE-0AF3138C6004}" presName="tile2" presStyleLbl="node1" presStyleIdx="1" presStyleCnt="4" custScaleX="90303" custScaleY="98750" custLinFactNeighborX="712" custLinFactNeighborY="-3224"/>
      <dgm:spPr/>
      <dgm:t>
        <a:bodyPr/>
        <a:lstStyle/>
        <a:p>
          <a:endParaRPr lang="ru-RU"/>
        </a:p>
      </dgm:t>
    </dgm:pt>
    <dgm:pt modelId="{04CDE6E7-E0EB-4AF4-B209-8CFDC1B8590E}" type="pres">
      <dgm:prSet presAssocID="{769F7377-6D26-4EEB-82AE-0AF3138C600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98DFE-C79D-4777-A66E-77AF932844E4}" type="pres">
      <dgm:prSet presAssocID="{769F7377-6D26-4EEB-82AE-0AF3138C6004}" presName="tile3" presStyleLbl="node1" presStyleIdx="2" presStyleCnt="4" custScaleX="98598" custScaleY="87671" custLinFactNeighborX="-2395" custLinFactNeighborY="-685"/>
      <dgm:spPr/>
      <dgm:t>
        <a:bodyPr/>
        <a:lstStyle/>
        <a:p>
          <a:endParaRPr lang="ru-RU"/>
        </a:p>
      </dgm:t>
    </dgm:pt>
    <dgm:pt modelId="{D2B0CA72-D591-4E32-9328-D22B46BADF51}" type="pres">
      <dgm:prSet presAssocID="{769F7377-6D26-4EEB-82AE-0AF3138C600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F51B2-1B6E-47BE-B99C-26BB9ABEC62F}" type="pres">
      <dgm:prSet presAssocID="{769F7377-6D26-4EEB-82AE-0AF3138C6004}" presName="tile4" presStyleLbl="node1" presStyleIdx="3" presStyleCnt="4" custScaleX="94319" custScaleY="89040" custLinFactNeighborX="-1694" custLinFactNeighborY="-2741"/>
      <dgm:spPr/>
      <dgm:t>
        <a:bodyPr/>
        <a:lstStyle/>
        <a:p>
          <a:endParaRPr lang="ru-RU"/>
        </a:p>
      </dgm:t>
    </dgm:pt>
    <dgm:pt modelId="{51E5EACB-D42D-4105-AE99-CCBCB6219FA5}" type="pres">
      <dgm:prSet presAssocID="{769F7377-6D26-4EEB-82AE-0AF3138C600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839C5-442C-4253-8FC9-140378205AEE}" type="pres">
      <dgm:prSet presAssocID="{769F7377-6D26-4EEB-82AE-0AF3138C6004}" presName="centerTile" presStyleLbl="fgShp" presStyleIdx="0" presStyleCnt="1" custScaleX="92640" custScaleY="106328" custLinFactNeighborX="3896" custLinFactNeighborY="151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A40DD-33BF-4688-88E1-08C798A0E5EA}" type="presOf" srcId="{7530E3E1-00C3-401C-A41A-FB669B5BFE47}" destId="{974829E1-6890-4038-9088-0E5DDA3C4F0A}" srcOrd="0" destOrd="0" presId="urn:microsoft.com/office/officeart/2005/8/layout/matrix1"/>
    <dgm:cxn modelId="{E1101FC7-78AC-40AE-B3CE-9CF622D415DC}" srcId="{4FF6F7F2-D369-4FE0-A3AB-8DFAF1324652}" destId="{F99EA141-0754-4370-A477-B37C0DEC321C}" srcOrd="2" destOrd="0" parTransId="{FEE0FE62-3D77-49BA-9F2A-D247B6278EBC}" sibTransId="{0664FBCE-BE08-4E31-9C14-0AF103D7FA97}"/>
    <dgm:cxn modelId="{AAE23DEB-44BE-4ED3-A3D5-DF44227CE6B4}" type="presOf" srcId="{769F7377-6D26-4EEB-82AE-0AF3138C6004}" destId="{E26F55AD-1AA1-49AE-ADDF-06BA6B4EFE64}" srcOrd="0" destOrd="0" presId="urn:microsoft.com/office/officeart/2005/8/layout/matrix1"/>
    <dgm:cxn modelId="{C2359323-1360-4AE8-97CD-4F336E773ACC}" type="presOf" srcId="{F99EA141-0754-4370-A477-B37C0DEC321C}" destId="{32E98DFE-C79D-4777-A66E-77AF932844E4}" srcOrd="0" destOrd="0" presId="urn:microsoft.com/office/officeart/2005/8/layout/matrix1"/>
    <dgm:cxn modelId="{5DF53F2D-97EA-475F-94AA-6DAFD8979C10}" srcId="{4FF6F7F2-D369-4FE0-A3AB-8DFAF1324652}" destId="{3B952B63-1B02-43AE-B348-539DF37F572C}" srcOrd="3" destOrd="0" parTransId="{136E3928-6991-434C-8C1B-CA83CAD9DF0A}" sibTransId="{C477C330-31CD-4B96-9BFF-963550443D2F}"/>
    <dgm:cxn modelId="{6BF4AEF0-0F5F-4E49-BDC2-0FD69A6AEA48}" type="presOf" srcId="{7530E3E1-00C3-401C-A41A-FB669B5BFE47}" destId="{04CDE6E7-E0EB-4AF4-B209-8CFDC1B8590E}" srcOrd="1" destOrd="0" presId="urn:microsoft.com/office/officeart/2005/8/layout/matrix1"/>
    <dgm:cxn modelId="{C0361DFD-3F2C-4FBE-8EAA-D0285966996A}" type="presOf" srcId="{CAAFE0AA-F833-494C-BAEA-01FE541ABC49}" destId="{991EEF5C-A95B-475E-ABF5-E5366B4E4671}" srcOrd="0" destOrd="0" presId="urn:microsoft.com/office/officeart/2005/8/layout/matrix1"/>
    <dgm:cxn modelId="{95877B3C-6E51-4F7A-B58B-6C92CA88FE79}" srcId="{4FF6F7F2-D369-4FE0-A3AB-8DFAF1324652}" destId="{CAAFE0AA-F833-494C-BAEA-01FE541ABC49}" srcOrd="0" destOrd="0" parTransId="{91833EB5-F792-4D3A-A539-8122807A078E}" sibTransId="{9D8B28E8-6510-4479-8142-4F9F6E4186F5}"/>
    <dgm:cxn modelId="{8C4E1DE2-F903-413F-BFD7-F4D583494D55}" srcId="{769F7377-6D26-4EEB-82AE-0AF3138C6004}" destId="{8ADE5DC3-A0F4-4BBA-A2EF-73C19D5E193C}" srcOrd="1" destOrd="0" parTransId="{3B4A8125-295D-422C-99A2-8A7834053EA5}" sibTransId="{AE4F9118-290D-4ADB-8B63-19D92131A881}"/>
    <dgm:cxn modelId="{43B32DCD-AD38-4F98-8D73-2202DAD91686}" type="presOf" srcId="{CAAFE0AA-F833-494C-BAEA-01FE541ABC49}" destId="{8BD5CF72-AC0F-4AF1-B860-DA7931C9C977}" srcOrd="1" destOrd="0" presId="urn:microsoft.com/office/officeart/2005/8/layout/matrix1"/>
    <dgm:cxn modelId="{0744B5BB-5930-4C97-B72D-71D6E67409FF}" type="presOf" srcId="{F99EA141-0754-4370-A477-B37C0DEC321C}" destId="{D2B0CA72-D591-4E32-9328-D22B46BADF51}" srcOrd="1" destOrd="0" presId="urn:microsoft.com/office/officeart/2005/8/layout/matrix1"/>
    <dgm:cxn modelId="{9AF01B4E-5A39-445A-8B19-A0B6A5F437BE}" srcId="{769F7377-6D26-4EEB-82AE-0AF3138C6004}" destId="{4FF6F7F2-D369-4FE0-A3AB-8DFAF1324652}" srcOrd="0" destOrd="0" parTransId="{C00DE114-7658-405E-8CC7-D8F508C472F9}" sibTransId="{9BA615F5-DBCE-4D59-8F49-0DAE9E1BBB4D}"/>
    <dgm:cxn modelId="{6CC60E6B-983F-498D-8EF6-6A609AF6F829}" type="presOf" srcId="{4FF6F7F2-D369-4FE0-A3AB-8DFAF1324652}" destId="{E5F839C5-442C-4253-8FC9-140378205AEE}" srcOrd="0" destOrd="0" presId="urn:microsoft.com/office/officeart/2005/8/layout/matrix1"/>
    <dgm:cxn modelId="{DDE412F7-CC54-4669-B5F7-2C472403C153}" type="presOf" srcId="{3B952B63-1B02-43AE-B348-539DF37F572C}" destId="{983F51B2-1B6E-47BE-B99C-26BB9ABEC62F}" srcOrd="0" destOrd="0" presId="urn:microsoft.com/office/officeart/2005/8/layout/matrix1"/>
    <dgm:cxn modelId="{1E655FB1-65E5-41AC-BB47-090B74A18701}" srcId="{4FF6F7F2-D369-4FE0-A3AB-8DFAF1324652}" destId="{7530E3E1-00C3-401C-A41A-FB669B5BFE47}" srcOrd="1" destOrd="0" parTransId="{4B675320-B9F7-42F7-A053-EBAF1E210193}" sibTransId="{E89C573D-7C99-4C28-8101-C4DB3F4448EE}"/>
    <dgm:cxn modelId="{59D217A6-C38D-4422-BDCB-0B793F264E77}" type="presOf" srcId="{3B952B63-1B02-43AE-B348-539DF37F572C}" destId="{51E5EACB-D42D-4105-AE99-CCBCB6219FA5}" srcOrd="1" destOrd="0" presId="urn:microsoft.com/office/officeart/2005/8/layout/matrix1"/>
    <dgm:cxn modelId="{4EFC22E9-BBA3-485A-B7DE-AF45CD8D58AE}" type="presParOf" srcId="{E26F55AD-1AA1-49AE-ADDF-06BA6B4EFE64}" destId="{337ACF4B-437D-4E3A-BB7F-0E8C060435FF}" srcOrd="0" destOrd="0" presId="urn:microsoft.com/office/officeart/2005/8/layout/matrix1"/>
    <dgm:cxn modelId="{49CD411A-4043-4037-AC62-746B7970397C}" type="presParOf" srcId="{337ACF4B-437D-4E3A-BB7F-0E8C060435FF}" destId="{991EEF5C-A95B-475E-ABF5-E5366B4E4671}" srcOrd="0" destOrd="0" presId="urn:microsoft.com/office/officeart/2005/8/layout/matrix1"/>
    <dgm:cxn modelId="{72B12131-7858-4ED4-87A4-A5596D0CD58D}" type="presParOf" srcId="{337ACF4B-437D-4E3A-BB7F-0E8C060435FF}" destId="{8BD5CF72-AC0F-4AF1-B860-DA7931C9C977}" srcOrd="1" destOrd="0" presId="urn:microsoft.com/office/officeart/2005/8/layout/matrix1"/>
    <dgm:cxn modelId="{8663D9F0-CFBD-405F-AF63-D0C236A6029E}" type="presParOf" srcId="{337ACF4B-437D-4E3A-BB7F-0E8C060435FF}" destId="{974829E1-6890-4038-9088-0E5DDA3C4F0A}" srcOrd="2" destOrd="0" presId="urn:microsoft.com/office/officeart/2005/8/layout/matrix1"/>
    <dgm:cxn modelId="{7E6F829F-3CE4-41A2-B7FE-21A78CB5A3A8}" type="presParOf" srcId="{337ACF4B-437D-4E3A-BB7F-0E8C060435FF}" destId="{04CDE6E7-E0EB-4AF4-B209-8CFDC1B8590E}" srcOrd="3" destOrd="0" presId="urn:microsoft.com/office/officeart/2005/8/layout/matrix1"/>
    <dgm:cxn modelId="{58BD2964-9948-460A-B575-E4E9D17555CA}" type="presParOf" srcId="{337ACF4B-437D-4E3A-BB7F-0E8C060435FF}" destId="{32E98DFE-C79D-4777-A66E-77AF932844E4}" srcOrd="4" destOrd="0" presId="urn:microsoft.com/office/officeart/2005/8/layout/matrix1"/>
    <dgm:cxn modelId="{E8728495-0E91-49EA-A31B-0D39E04EF53A}" type="presParOf" srcId="{337ACF4B-437D-4E3A-BB7F-0E8C060435FF}" destId="{D2B0CA72-D591-4E32-9328-D22B46BADF51}" srcOrd="5" destOrd="0" presId="urn:microsoft.com/office/officeart/2005/8/layout/matrix1"/>
    <dgm:cxn modelId="{9BD3BA96-2F2E-4C28-9C33-DE59AF7DB78C}" type="presParOf" srcId="{337ACF4B-437D-4E3A-BB7F-0E8C060435FF}" destId="{983F51B2-1B6E-47BE-B99C-26BB9ABEC62F}" srcOrd="6" destOrd="0" presId="urn:microsoft.com/office/officeart/2005/8/layout/matrix1"/>
    <dgm:cxn modelId="{8527C3A6-99B7-42F6-90FA-BA0E6D334DDF}" type="presParOf" srcId="{337ACF4B-437D-4E3A-BB7F-0E8C060435FF}" destId="{51E5EACB-D42D-4105-AE99-CCBCB6219FA5}" srcOrd="7" destOrd="0" presId="urn:microsoft.com/office/officeart/2005/8/layout/matrix1"/>
    <dgm:cxn modelId="{BFCA81E5-B292-47FC-A4F5-CF6B0C5E6C7C}" type="presParOf" srcId="{E26F55AD-1AA1-49AE-ADDF-06BA6B4EFE64}" destId="{E5F839C5-442C-4253-8FC9-140378205A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6228B-CF8A-4061-987F-0420B7438D24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017BEF-2EAF-49C9-A9FB-7958ACAC302F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1</a:t>
          </a:r>
          <a:endParaRPr lang="ru-RU" sz="3200" b="1" dirty="0">
            <a:solidFill>
              <a:schemeClr val="bg1"/>
            </a:solidFill>
          </a:endParaRPr>
        </a:p>
      </dgm:t>
    </dgm:pt>
    <dgm:pt modelId="{A5096D22-2BEC-4AC6-B43A-B2E084B0FC19}" type="parTrans" cxnId="{C416C025-97F3-4590-9BC1-4453275CC6FC}">
      <dgm:prSet/>
      <dgm:spPr/>
      <dgm:t>
        <a:bodyPr/>
        <a:lstStyle/>
        <a:p>
          <a:endParaRPr lang="ru-RU"/>
        </a:p>
      </dgm:t>
    </dgm:pt>
    <dgm:pt modelId="{274B520A-2EED-418B-B3EC-75303D561B57}" type="sibTrans" cxnId="{C416C025-97F3-4590-9BC1-4453275CC6FC}">
      <dgm:prSet/>
      <dgm:spPr/>
      <dgm:t>
        <a:bodyPr/>
        <a:lstStyle/>
        <a:p>
          <a:endParaRPr lang="ru-RU"/>
        </a:p>
      </dgm:t>
    </dgm:pt>
    <dgm:pt modelId="{D5EEBD6C-5537-4482-B7DA-64C01B43BF0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Позиция учителя</a:t>
          </a:r>
          <a:endParaRPr lang="ru-RU" sz="2800" b="1" dirty="0">
            <a:solidFill>
              <a:srgbClr val="C00000"/>
            </a:solidFill>
          </a:endParaRPr>
        </a:p>
      </dgm:t>
    </dgm:pt>
    <dgm:pt modelId="{9852D295-A381-479B-B6E2-5C75A606BCCE}" type="parTrans" cxnId="{04FEF3BB-0381-4CA6-804F-AAF9966B0D70}">
      <dgm:prSet/>
      <dgm:spPr/>
      <dgm:t>
        <a:bodyPr/>
        <a:lstStyle/>
        <a:p>
          <a:endParaRPr lang="ru-RU"/>
        </a:p>
      </dgm:t>
    </dgm:pt>
    <dgm:pt modelId="{68239092-E321-40D9-A96E-05E98CC671E2}" type="sibTrans" cxnId="{04FEF3BB-0381-4CA6-804F-AAF9966B0D70}">
      <dgm:prSet/>
      <dgm:spPr/>
      <dgm:t>
        <a:bodyPr/>
        <a:lstStyle/>
        <a:p>
          <a:endParaRPr lang="ru-RU"/>
        </a:p>
      </dgm:t>
    </dgm:pt>
    <dgm:pt modelId="{BF933311-99B4-4ED1-BB8F-D03C0A72C4FB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2</a:t>
          </a:r>
          <a:endParaRPr lang="ru-RU" sz="3200" b="1" dirty="0">
            <a:solidFill>
              <a:schemeClr val="bg1"/>
            </a:solidFill>
          </a:endParaRPr>
        </a:p>
      </dgm:t>
    </dgm:pt>
    <dgm:pt modelId="{2D6E887A-BCB2-496E-B091-F596698F77A7}" type="parTrans" cxnId="{F86F56A2-96F9-4B02-946B-48E481B9CA20}">
      <dgm:prSet/>
      <dgm:spPr/>
      <dgm:t>
        <a:bodyPr/>
        <a:lstStyle/>
        <a:p>
          <a:endParaRPr lang="ru-RU"/>
        </a:p>
      </dgm:t>
    </dgm:pt>
    <dgm:pt modelId="{1594AB16-2489-455A-91C0-580900B80E4E}" type="sibTrans" cxnId="{F86F56A2-96F9-4B02-946B-48E481B9CA20}">
      <dgm:prSet/>
      <dgm:spPr/>
      <dgm:t>
        <a:bodyPr/>
        <a:lstStyle/>
        <a:p>
          <a:endParaRPr lang="ru-RU"/>
        </a:p>
      </dgm:t>
    </dgm:pt>
    <dgm:pt modelId="{35F8C676-457E-47AC-97A0-6B8AA027BA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Мотивация отбора положительной информации  о территории</a:t>
          </a:r>
          <a:endParaRPr lang="ru-RU" sz="2800" b="1" dirty="0">
            <a:solidFill>
              <a:srgbClr val="C00000"/>
            </a:solidFill>
          </a:endParaRPr>
        </a:p>
      </dgm:t>
    </dgm:pt>
    <dgm:pt modelId="{BB80F2D0-DE0F-4E6B-9AE2-89F2211FAFE4}" type="parTrans" cxnId="{98579301-AF18-4593-A9FA-F74C497B36C2}">
      <dgm:prSet/>
      <dgm:spPr/>
      <dgm:t>
        <a:bodyPr/>
        <a:lstStyle/>
        <a:p>
          <a:endParaRPr lang="ru-RU"/>
        </a:p>
      </dgm:t>
    </dgm:pt>
    <dgm:pt modelId="{42BBC4FF-9616-4286-AD12-74D8711D4657}" type="sibTrans" cxnId="{98579301-AF18-4593-A9FA-F74C497B36C2}">
      <dgm:prSet/>
      <dgm:spPr/>
      <dgm:t>
        <a:bodyPr/>
        <a:lstStyle/>
        <a:p>
          <a:endParaRPr lang="ru-RU"/>
        </a:p>
      </dgm:t>
    </dgm:pt>
    <dgm:pt modelId="{CC5170DB-EBBC-49AD-AF0B-F780F54970D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3</a:t>
          </a:r>
          <a:endParaRPr lang="ru-RU" sz="3200" b="1" dirty="0">
            <a:solidFill>
              <a:schemeClr val="bg1"/>
            </a:solidFill>
          </a:endParaRPr>
        </a:p>
      </dgm:t>
    </dgm:pt>
    <dgm:pt modelId="{CD4B745A-51BD-4665-B56E-B2C85A01B9A0}" type="parTrans" cxnId="{58016E5C-1E06-4E14-8EF8-FADF6036356F}">
      <dgm:prSet/>
      <dgm:spPr/>
      <dgm:t>
        <a:bodyPr/>
        <a:lstStyle/>
        <a:p>
          <a:endParaRPr lang="ru-RU"/>
        </a:p>
      </dgm:t>
    </dgm:pt>
    <dgm:pt modelId="{800AA82C-9542-4800-8C39-D7CABF7F4F0C}" type="sibTrans" cxnId="{58016E5C-1E06-4E14-8EF8-FADF6036356F}">
      <dgm:prSet/>
      <dgm:spPr/>
      <dgm:t>
        <a:bodyPr/>
        <a:lstStyle/>
        <a:p>
          <a:endParaRPr lang="ru-RU"/>
        </a:p>
      </dgm:t>
    </dgm:pt>
    <dgm:pt modelId="{14C2BDE4-6081-4E4C-AB13-1760ACB9864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Выбор приёмов по формированию образа территории</a:t>
          </a:r>
          <a:endParaRPr lang="ru-RU" sz="2800" b="1" dirty="0">
            <a:solidFill>
              <a:srgbClr val="C00000"/>
            </a:solidFill>
          </a:endParaRPr>
        </a:p>
      </dgm:t>
    </dgm:pt>
    <dgm:pt modelId="{F8FE3241-AA66-44D1-B947-8F11898D7A41}" type="parTrans" cxnId="{CC8E0952-9561-49EA-B958-6680AE3CEF7C}">
      <dgm:prSet/>
      <dgm:spPr/>
      <dgm:t>
        <a:bodyPr/>
        <a:lstStyle/>
        <a:p>
          <a:endParaRPr lang="ru-RU"/>
        </a:p>
      </dgm:t>
    </dgm:pt>
    <dgm:pt modelId="{EA18AD43-D446-4F7E-AC38-668694D217B5}" type="sibTrans" cxnId="{CC8E0952-9561-49EA-B958-6680AE3CEF7C}">
      <dgm:prSet/>
      <dgm:spPr/>
      <dgm:t>
        <a:bodyPr/>
        <a:lstStyle/>
        <a:p>
          <a:endParaRPr lang="ru-RU"/>
        </a:p>
      </dgm:t>
    </dgm:pt>
    <dgm:pt modelId="{6477968D-7AE9-4519-BD62-F42143CDF10E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4</a:t>
          </a:r>
          <a:endParaRPr lang="ru-RU" sz="3200" b="1" dirty="0">
            <a:solidFill>
              <a:schemeClr val="bg1"/>
            </a:solidFill>
          </a:endParaRPr>
        </a:p>
      </dgm:t>
    </dgm:pt>
    <dgm:pt modelId="{F1E1E7BB-86E6-4EDB-8BF5-877DEB7E655F}" type="parTrans" cxnId="{62FD46CF-16D6-497E-9220-09BDD57BFB91}">
      <dgm:prSet/>
      <dgm:spPr/>
      <dgm:t>
        <a:bodyPr/>
        <a:lstStyle/>
        <a:p>
          <a:endParaRPr lang="ru-RU"/>
        </a:p>
      </dgm:t>
    </dgm:pt>
    <dgm:pt modelId="{795E48C3-D7E2-4F42-A50F-C930C6F1C590}" type="sibTrans" cxnId="{62FD46CF-16D6-497E-9220-09BDD57BFB91}">
      <dgm:prSet/>
      <dgm:spPr/>
      <dgm:t>
        <a:bodyPr/>
        <a:lstStyle/>
        <a:p>
          <a:endParaRPr lang="ru-RU"/>
        </a:p>
      </dgm:t>
    </dgm:pt>
    <dgm:pt modelId="{57613C6A-A23D-497E-86BD-EAFD146474D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Организация практической деятельности обучающихся</a:t>
          </a:r>
          <a:endParaRPr lang="ru-RU" sz="2800" b="1" dirty="0">
            <a:solidFill>
              <a:srgbClr val="C00000"/>
            </a:solidFill>
          </a:endParaRPr>
        </a:p>
      </dgm:t>
    </dgm:pt>
    <dgm:pt modelId="{0CBAC447-6DAD-4336-A761-8A012F62949B}" type="parTrans" cxnId="{6791F05D-1B1D-4E31-8759-658ED6A5C28B}">
      <dgm:prSet/>
      <dgm:spPr/>
      <dgm:t>
        <a:bodyPr/>
        <a:lstStyle/>
        <a:p>
          <a:endParaRPr lang="ru-RU"/>
        </a:p>
      </dgm:t>
    </dgm:pt>
    <dgm:pt modelId="{C6DA06BE-1397-47AC-B6CB-54026E5684B2}" type="sibTrans" cxnId="{6791F05D-1B1D-4E31-8759-658ED6A5C28B}">
      <dgm:prSet/>
      <dgm:spPr/>
      <dgm:t>
        <a:bodyPr/>
        <a:lstStyle/>
        <a:p>
          <a:endParaRPr lang="ru-RU"/>
        </a:p>
      </dgm:t>
    </dgm:pt>
    <dgm:pt modelId="{B04115F1-AF4F-48B9-8501-0B2C1A28EC7A}" type="pres">
      <dgm:prSet presAssocID="{D1B6228B-CF8A-4061-987F-0420B7438D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18183B-9144-4F1F-A96C-56960DFD2CA1}" type="pres">
      <dgm:prSet presAssocID="{A5017BEF-2EAF-49C9-A9FB-7958ACAC302F}" presName="composite" presStyleCnt="0"/>
      <dgm:spPr/>
    </dgm:pt>
    <dgm:pt modelId="{3C67C84F-BFCB-4F20-BCB4-49CA225DE612}" type="pres">
      <dgm:prSet presAssocID="{A5017BEF-2EAF-49C9-A9FB-7958ACAC302F}" presName="parentText" presStyleLbl="alignNode1" presStyleIdx="0" presStyleCnt="4" custLinFactNeighborX="35079" custLinFactNeighborY="165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FB47E-5AC9-4C18-84BE-25C2E19633CB}" type="pres">
      <dgm:prSet presAssocID="{A5017BEF-2EAF-49C9-A9FB-7958ACAC302F}" presName="descendantText" presStyleLbl="alignAcc1" presStyleIdx="0" presStyleCnt="4" custScaleX="65252" custLinFactNeighborX="-7228" custLinFactNeighborY="32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D4204-D5D2-490A-8396-D1625E9C8DF5}" type="pres">
      <dgm:prSet presAssocID="{274B520A-2EED-418B-B3EC-75303D561B57}" presName="sp" presStyleCnt="0"/>
      <dgm:spPr/>
    </dgm:pt>
    <dgm:pt modelId="{4BA9F2DD-46EB-420F-AD63-02B1F6492B76}" type="pres">
      <dgm:prSet presAssocID="{BF933311-99B4-4ED1-BB8F-D03C0A72C4FB}" presName="composite" presStyleCnt="0"/>
      <dgm:spPr/>
    </dgm:pt>
    <dgm:pt modelId="{8FD039E4-2051-446E-A29C-73A91D0F5239}" type="pres">
      <dgm:prSet presAssocID="{BF933311-99B4-4ED1-BB8F-D03C0A72C4FB}" presName="parentText" presStyleLbl="alignNode1" presStyleIdx="1" presStyleCnt="4" custLinFactNeighborX="35079" custLinFactNeighborY="7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CF280-EFE3-4B03-A949-4BAC89B49035}" type="pres">
      <dgm:prSet presAssocID="{BF933311-99B4-4ED1-BB8F-D03C0A72C4FB}" presName="descendantText" presStyleLbl="alignAcc1" presStyleIdx="1" presStyleCnt="4" custScaleX="86084" custScaleY="104599" custLinFactNeighborX="732" custLinFactNeighborY="2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F05AB-E6C5-4F5B-A0EF-7C0B661B85FD}" type="pres">
      <dgm:prSet presAssocID="{1594AB16-2489-455A-91C0-580900B80E4E}" presName="sp" presStyleCnt="0"/>
      <dgm:spPr/>
    </dgm:pt>
    <dgm:pt modelId="{0766911D-D45B-4A0F-B4F7-3465A975DBCC}" type="pres">
      <dgm:prSet presAssocID="{CC5170DB-EBBC-49AD-AF0B-F780F54970D9}" presName="composite" presStyleCnt="0"/>
      <dgm:spPr/>
    </dgm:pt>
    <dgm:pt modelId="{AC08AAAE-A365-4C6D-9F06-2991A5904607}" type="pres">
      <dgm:prSet presAssocID="{CC5170DB-EBBC-49AD-AF0B-F780F54970D9}" presName="parentText" presStyleLbl="alignNode1" presStyleIdx="2" presStyleCnt="4" custLinFactNeighborX="35079" custLinFactNeighborY="-4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112DA-E82C-45F8-97B0-ADCBB128CDF3}" type="pres">
      <dgm:prSet presAssocID="{CC5170DB-EBBC-49AD-AF0B-F780F54970D9}" presName="descendantText" presStyleLbl="alignAcc1" presStyleIdx="2" presStyleCnt="4" custScaleX="88336" custLinFactNeighborX="1723" custLinFactNeighborY="15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2E6B-3741-4FEE-8786-6C0798C92562}" type="pres">
      <dgm:prSet presAssocID="{800AA82C-9542-4800-8C39-D7CABF7F4F0C}" presName="sp" presStyleCnt="0"/>
      <dgm:spPr/>
    </dgm:pt>
    <dgm:pt modelId="{1C521C07-0AED-432D-A89B-D7B25C3262ED}" type="pres">
      <dgm:prSet presAssocID="{6477968D-7AE9-4519-BD62-F42143CDF10E}" presName="composite" presStyleCnt="0"/>
      <dgm:spPr/>
    </dgm:pt>
    <dgm:pt modelId="{12AD4C7C-E418-48D7-8661-F532B557D051}" type="pres">
      <dgm:prSet presAssocID="{6477968D-7AE9-4519-BD62-F42143CDF10E}" presName="parentText" presStyleLbl="alignNode1" presStyleIdx="3" presStyleCnt="4" custLinFactNeighborX="35079" custLinFactNeighborY="-11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ACDBB-30B0-4DEF-92E5-37A59427E2DC}" type="pres">
      <dgm:prSet presAssocID="{6477968D-7AE9-4519-BD62-F42143CDF10E}" presName="descendantText" presStyleLbl="alignAcc1" presStyleIdx="3" presStyleCnt="4" custScaleX="90670" custScaleY="100438" custLinFactNeighborX="3730" custLinFactNeighborY="4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957F7-700E-4033-B743-ED0D76BC64B0}" type="presOf" srcId="{35F8C676-457E-47AC-97A0-6B8AA027BAFB}" destId="{89FCF280-EFE3-4B03-A949-4BAC89B49035}" srcOrd="0" destOrd="0" presId="urn:microsoft.com/office/officeart/2005/8/layout/chevron2"/>
    <dgm:cxn modelId="{CC8E0952-9561-49EA-B958-6680AE3CEF7C}" srcId="{CC5170DB-EBBC-49AD-AF0B-F780F54970D9}" destId="{14C2BDE4-6081-4E4C-AB13-1760ACB9864C}" srcOrd="0" destOrd="0" parTransId="{F8FE3241-AA66-44D1-B947-8F11898D7A41}" sibTransId="{EA18AD43-D446-4F7E-AC38-668694D217B5}"/>
    <dgm:cxn modelId="{0F93A7A7-CD2F-49B6-B6F0-CADE9589D935}" type="presOf" srcId="{D5EEBD6C-5537-4482-B7DA-64C01B43BF01}" destId="{305FB47E-5AC9-4C18-84BE-25C2E19633CB}" srcOrd="0" destOrd="0" presId="urn:microsoft.com/office/officeart/2005/8/layout/chevron2"/>
    <dgm:cxn modelId="{CAC4E13D-A9B5-4307-91D1-F54DB3603014}" type="presOf" srcId="{CC5170DB-EBBC-49AD-AF0B-F780F54970D9}" destId="{AC08AAAE-A365-4C6D-9F06-2991A5904607}" srcOrd="0" destOrd="0" presId="urn:microsoft.com/office/officeart/2005/8/layout/chevron2"/>
    <dgm:cxn modelId="{018DAD49-FBF0-45C1-8E72-C5558B0023F0}" type="presOf" srcId="{BF933311-99B4-4ED1-BB8F-D03C0A72C4FB}" destId="{8FD039E4-2051-446E-A29C-73A91D0F5239}" srcOrd="0" destOrd="0" presId="urn:microsoft.com/office/officeart/2005/8/layout/chevron2"/>
    <dgm:cxn modelId="{65E4B757-2EDE-4245-B23E-67E5EF0A06A5}" type="presOf" srcId="{6477968D-7AE9-4519-BD62-F42143CDF10E}" destId="{12AD4C7C-E418-48D7-8661-F532B557D051}" srcOrd="0" destOrd="0" presId="urn:microsoft.com/office/officeart/2005/8/layout/chevron2"/>
    <dgm:cxn modelId="{15AD5444-E24C-485A-A493-A64A79A4455E}" type="presOf" srcId="{57613C6A-A23D-497E-86BD-EAFD146474DC}" destId="{BEEACDBB-30B0-4DEF-92E5-37A59427E2DC}" srcOrd="0" destOrd="0" presId="urn:microsoft.com/office/officeart/2005/8/layout/chevron2"/>
    <dgm:cxn modelId="{98579301-AF18-4593-A9FA-F74C497B36C2}" srcId="{BF933311-99B4-4ED1-BB8F-D03C0A72C4FB}" destId="{35F8C676-457E-47AC-97A0-6B8AA027BAFB}" srcOrd="0" destOrd="0" parTransId="{BB80F2D0-DE0F-4E6B-9AE2-89F2211FAFE4}" sibTransId="{42BBC4FF-9616-4286-AD12-74D8711D4657}"/>
    <dgm:cxn modelId="{62FD46CF-16D6-497E-9220-09BDD57BFB91}" srcId="{D1B6228B-CF8A-4061-987F-0420B7438D24}" destId="{6477968D-7AE9-4519-BD62-F42143CDF10E}" srcOrd="3" destOrd="0" parTransId="{F1E1E7BB-86E6-4EDB-8BF5-877DEB7E655F}" sibTransId="{795E48C3-D7E2-4F42-A50F-C930C6F1C590}"/>
    <dgm:cxn modelId="{F86F56A2-96F9-4B02-946B-48E481B9CA20}" srcId="{D1B6228B-CF8A-4061-987F-0420B7438D24}" destId="{BF933311-99B4-4ED1-BB8F-D03C0A72C4FB}" srcOrd="1" destOrd="0" parTransId="{2D6E887A-BCB2-496E-B091-F596698F77A7}" sibTransId="{1594AB16-2489-455A-91C0-580900B80E4E}"/>
    <dgm:cxn modelId="{6791F05D-1B1D-4E31-8759-658ED6A5C28B}" srcId="{6477968D-7AE9-4519-BD62-F42143CDF10E}" destId="{57613C6A-A23D-497E-86BD-EAFD146474DC}" srcOrd="0" destOrd="0" parTransId="{0CBAC447-6DAD-4336-A761-8A012F62949B}" sibTransId="{C6DA06BE-1397-47AC-B6CB-54026E5684B2}"/>
    <dgm:cxn modelId="{58016E5C-1E06-4E14-8EF8-FADF6036356F}" srcId="{D1B6228B-CF8A-4061-987F-0420B7438D24}" destId="{CC5170DB-EBBC-49AD-AF0B-F780F54970D9}" srcOrd="2" destOrd="0" parTransId="{CD4B745A-51BD-4665-B56E-B2C85A01B9A0}" sibTransId="{800AA82C-9542-4800-8C39-D7CABF7F4F0C}"/>
    <dgm:cxn modelId="{C416C025-97F3-4590-9BC1-4453275CC6FC}" srcId="{D1B6228B-CF8A-4061-987F-0420B7438D24}" destId="{A5017BEF-2EAF-49C9-A9FB-7958ACAC302F}" srcOrd="0" destOrd="0" parTransId="{A5096D22-2BEC-4AC6-B43A-B2E084B0FC19}" sibTransId="{274B520A-2EED-418B-B3EC-75303D561B57}"/>
    <dgm:cxn modelId="{C9E154D5-3747-4340-974C-1E0FCAF84BCC}" type="presOf" srcId="{14C2BDE4-6081-4E4C-AB13-1760ACB9864C}" destId="{1A9112DA-E82C-45F8-97B0-ADCBB128CDF3}" srcOrd="0" destOrd="0" presId="urn:microsoft.com/office/officeart/2005/8/layout/chevron2"/>
    <dgm:cxn modelId="{04FEF3BB-0381-4CA6-804F-AAF9966B0D70}" srcId="{A5017BEF-2EAF-49C9-A9FB-7958ACAC302F}" destId="{D5EEBD6C-5537-4482-B7DA-64C01B43BF01}" srcOrd="0" destOrd="0" parTransId="{9852D295-A381-479B-B6E2-5C75A606BCCE}" sibTransId="{68239092-E321-40D9-A96E-05E98CC671E2}"/>
    <dgm:cxn modelId="{A0EDEFD2-6446-4853-B923-55D82957314D}" type="presOf" srcId="{A5017BEF-2EAF-49C9-A9FB-7958ACAC302F}" destId="{3C67C84F-BFCB-4F20-BCB4-49CA225DE612}" srcOrd="0" destOrd="0" presId="urn:microsoft.com/office/officeart/2005/8/layout/chevron2"/>
    <dgm:cxn modelId="{9452649D-8BFE-4743-BA10-EBD88B41AF2D}" type="presOf" srcId="{D1B6228B-CF8A-4061-987F-0420B7438D24}" destId="{B04115F1-AF4F-48B9-8501-0B2C1A28EC7A}" srcOrd="0" destOrd="0" presId="urn:microsoft.com/office/officeart/2005/8/layout/chevron2"/>
    <dgm:cxn modelId="{6E816687-ACEB-4066-8D31-EDA74FFECBC5}" type="presParOf" srcId="{B04115F1-AF4F-48B9-8501-0B2C1A28EC7A}" destId="{5718183B-9144-4F1F-A96C-56960DFD2CA1}" srcOrd="0" destOrd="0" presId="urn:microsoft.com/office/officeart/2005/8/layout/chevron2"/>
    <dgm:cxn modelId="{BA85E982-8F0E-42C0-A21A-E46D953D17C5}" type="presParOf" srcId="{5718183B-9144-4F1F-A96C-56960DFD2CA1}" destId="{3C67C84F-BFCB-4F20-BCB4-49CA225DE612}" srcOrd="0" destOrd="0" presId="urn:microsoft.com/office/officeart/2005/8/layout/chevron2"/>
    <dgm:cxn modelId="{FAEC357D-599F-49B2-A04A-C143B84E6D9F}" type="presParOf" srcId="{5718183B-9144-4F1F-A96C-56960DFD2CA1}" destId="{305FB47E-5AC9-4C18-84BE-25C2E19633CB}" srcOrd="1" destOrd="0" presId="urn:microsoft.com/office/officeart/2005/8/layout/chevron2"/>
    <dgm:cxn modelId="{8F365F4E-0DF3-4FCF-A67B-E32EBBF37042}" type="presParOf" srcId="{B04115F1-AF4F-48B9-8501-0B2C1A28EC7A}" destId="{0DCD4204-D5D2-490A-8396-D1625E9C8DF5}" srcOrd="1" destOrd="0" presId="urn:microsoft.com/office/officeart/2005/8/layout/chevron2"/>
    <dgm:cxn modelId="{B23EC6FC-0ED2-4771-95D4-D049A28F4057}" type="presParOf" srcId="{B04115F1-AF4F-48B9-8501-0B2C1A28EC7A}" destId="{4BA9F2DD-46EB-420F-AD63-02B1F6492B76}" srcOrd="2" destOrd="0" presId="urn:microsoft.com/office/officeart/2005/8/layout/chevron2"/>
    <dgm:cxn modelId="{13743752-8ACC-4451-8AA1-C24B513317E3}" type="presParOf" srcId="{4BA9F2DD-46EB-420F-AD63-02B1F6492B76}" destId="{8FD039E4-2051-446E-A29C-73A91D0F5239}" srcOrd="0" destOrd="0" presId="urn:microsoft.com/office/officeart/2005/8/layout/chevron2"/>
    <dgm:cxn modelId="{09121C0C-1AC4-4083-BE78-13285EAB63CF}" type="presParOf" srcId="{4BA9F2DD-46EB-420F-AD63-02B1F6492B76}" destId="{89FCF280-EFE3-4B03-A949-4BAC89B49035}" srcOrd="1" destOrd="0" presId="urn:microsoft.com/office/officeart/2005/8/layout/chevron2"/>
    <dgm:cxn modelId="{D39C666B-DC85-412A-BBDD-3083AF1FF696}" type="presParOf" srcId="{B04115F1-AF4F-48B9-8501-0B2C1A28EC7A}" destId="{016F05AB-E6C5-4F5B-A0EF-7C0B661B85FD}" srcOrd="3" destOrd="0" presId="urn:microsoft.com/office/officeart/2005/8/layout/chevron2"/>
    <dgm:cxn modelId="{C6E52977-BD54-44F7-A369-51B8CAB5567A}" type="presParOf" srcId="{B04115F1-AF4F-48B9-8501-0B2C1A28EC7A}" destId="{0766911D-D45B-4A0F-B4F7-3465A975DBCC}" srcOrd="4" destOrd="0" presId="urn:microsoft.com/office/officeart/2005/8/layout/chevron2"/>
    <dgm:cxn modelId="{196DE0DA-6790-46F4-AC84-FD2F8275B651}" type="presParOf" srcId="{0766911D-D45B-4A0F-B4F7-3465A975DBCC}" destId="{AC08AAAE-A365-4C6D-9F06-2991A5904607}" srcOrd="0" destOrd="0" presId="urn:microsoft.com/office/officeart/2005/8/layout/chevron2"/>
    <dgm:cxn modelId="{A994A151-7F2C-485C-8A23-C2FC5E8BB941}" type="presParOf" srcId="{0766911D-D45B-4A0F-B4F7-3465A975DBCC}" destId="{1A9112DA-E82C-45F8-97B0-ADCBB128CDF3}" srcOrd="1" destOrd="0" presId="urn:microsoft.com/office/officeart/2005/8/layout/chevron2"/>
    <dgm:cxn modelId="{A3F88D6B-4DE6-479D-A140-C3BFD0BE94BF}" type="presParOf" srcId="{B04115F1-AF4F-48B9-8501-0B2C1A28EC7A}" destId="{CA292E6B-3741-4FEE-8786-6C0798C92562}" srcOrd="5" destOrd="0" presId="urn:microsoft.com/office/officeart/2005/8/layout/chevron2"/>
    <dgm:cxn modelId="{C03F5509-2374-4765-9CA8-27240701DB87}" type="presParOf" srcId="{B04115F1-AF4F-48B9-8501-0B2C1A28EC7A}" destId="{1C521C07-0AED-432D-A89B-D7B25C3262ED}" srcOrd="6" destOrd="0" presId="urn:microsoft.com/office/officeart/2005/8/layout/chevron2"/>
    <dgm:cxn modelId="{F2F28456-A776-4476-898E-D168D09FBEAB}" type="presParOf" srcId="{1C521C07-0AED-432D-A89B-D7B25C3262ED}" destId="{12AD4C7C-E418-48D7-8661-F532B557D051}" srcOrd="0" destOrd="0" presId="urn:microsoft.com/office/officeart/2005/8/layout/chevron2"/>
    <dgm:cxn modelId="{BE692C38-2F7D-485C-BB67-4D5EF03C6082}" type="presParOf" srcId="{1C521C07-0AED-432D-A89B-D7B25C3262ED}" destId="{BEEACDBB-30B0-4DEF-92E5-37A59427E2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1EEF5C-A95B-475E-ABF5-E5366B4E4671}">
      <dsp:nvSpPr>
        <dsp:cNvPr id="0" name=""/>
        <dsp:cNvSpPr/>
      </dsp:nvSpPr>
      <dsp:spPr>
        <a:xfrm rot="16200000">
          <a:off x="572754" y="-572754"/>
          <a:ext cx="2880550" cy="4026059"/>
        </a:xfrm>
        <a:prstGeom prst="round1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/>
        </a:p>
      </dsp:txBody>
      <dsp:txXfrm rot="16200000">
        <a:off x="932823" y="-932823"/>
        <a:ext cx="2160413" cy="4026059"/>
      </dsp:txXfrm>
    </dsp:sp>
    <dsp:sp modelId="{974829E1-6890-4038-9088-0E5DDA3C4F0A}">
      <dsp:nvSpPr>
        <dsp:cNvPr id="0" name=""/>
        <dsp:cNvSpPr/>
      </dsp:nvSpPr>
      <dsp:spPr>
        <a:xfrm>
          <a:off x="4227612" y="18666"/>
          <a:ext cx="3548086" cy="2786528"/>
        </a:xfrm>
        <a:prstGeom prst="round1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</a:t>
          </a:r>
          <a:endParaRPr lang="ru-RU" sz="3200" b="1" kern="1200" dirty="0"/>
        </a:p>
      </dsp:txBody>
      <dsp:txXfrm>
        <a:off x="4227612" y="18666"/>
        <a:ext cx="3548086" cy="2089896"/>
      </dsp:txXfrm>
    </dsp:sp>
    <dsp:sp modelId="{32E98DFE-C79D-4777-A66E-77AF932844E4}">
      <dsp:nvSpPr>
        <dsp:cNvPr id="0" name=""/>
        <dsp:cNvSpPr/>
      </dsp:nvSpPr>
      <dsp:spPr>
        <a:xfrm rot="10800000">
          <a:off x="13486" y="3068426"/>
          <a:ext cx="3874004" cy="2473901"/>
        </a:xfrm>
        <a:prstGeom prst="round1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Оценочные</a:t>
          </a:r>
          <a:endParaRPr lang="ru-RU" sz="3200" b="1" kern="1200" dirty="0"/>
        </a:p>
      </dsp:txBody>
      <dsp:txXfrm rot="10800000">
        <a:off x="13486" y="3686901"/>
        <a:ext cx="3874004" cy="1855425"/>
      </dsp:txXfrm>
    </dsp:sp>
    <dsp:sp modelId="{983F51B2-1B6E-47BE-B99C-26BB9ABEC62F}">
      <dsp:nvSpPr>
        <dsp:cNvPr id="0" name=""/>
        <dsp:cNvSpPr/>
      </dsp:nvSpPr>
      <dsp:spPr>
        <a:xfrm rot="5400000">
          <a:off x="4650855" y="2394421"/>
          <a:ext cx="2512531" cy="3705878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      Творческие</a:t>
          </a:r>
          <a:endParaRPr lang="ru-RU" sz="3200" b="1" kern="1200" dirty="0"/>
        </a:p>
      </dsp:txBody>
      <dsp:txXfrm rot="5400000">
        <a:off x="4964922" y="2708488"/>
        <a:ext cx="1884398" cy="3705878"/>
      </dsp:txXfrm>
    </dsp:sp>
    <dsp:sp modelId="{E5F839C5-442C-4253-8FC9-140378205AEE}">
      <dsp:nvSpPr>
        <dsp:cNvPr id="0" name=""/>
        <dsp:cNvSpPr/>
      </dsp:nvSpPr>
      <dsp:spPr>
        <a:xfrm>
          <a:off x="2928963" y="2286011"/>
          <a:ext cx="2183945" cy="150018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  <a:t>Группы творческих заданий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928963" y="2286011"/>
        <a:ext cx="2183945" cy="15001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7C84F-BFCB-4F20-BCB4-49CA225DE612}">
      <dsp:nvSpPr>
        <dsp:cNvPr id="0" name=""/>
        <dsp:cNvSpPr/>
      </dsp:nvSpPr>
      <dsp:spPr>
        <a:xfrm rot="5400000">
          <a:off x="309367" y="465845"/>
          <a:ext cx="1465151" cy="1025605"/>
        </a:xfrm>
        <a:prstGeom prst="chevr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1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9367" y="465845"/>
        <a:ext cx="1465151" cy="1025605"/>
      </dsp:txXfrm>
    </dsp:sp>
    <dsp:sp modelId="{305FB47E-5AC9-4C18-84BE-25C2E19633CB}">
      <dsp:nvSpPr>
        <dsp:cNvPr id="0" name=""/>
        <dsp:cNvSpPr/>
      </dsp:nvSpPr>
      <dsp:spPr>
        <a:xfrm rot="5400000">
          <a:off x="3031362" y="-970252"/>
          <a:ext cx="952849" cy="3528376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</a:rPr>
            <a:t>Позиция учителя</a:t>
          </a:r>
          <a:endParaRPr lang="ru-RU" sz="2800" b="1" kern="1200" dirty="0">
            <a:solidFill>
              <a:srgbClr val="C00000"/>
            </a:solidFill>
          </a:endParaRPr>
        </a:p>
      </dsp:txBody>
      <dsp:txXfrm rot="5400000">
        <a:off x="3031362" y="-970252"/>
        <a:ext cx="952849" cy="3528376"/>
      </dsp:txXfrm>
    </dsp:sp>
    <dsp:sp modelId="{8FD039E4-2051-446E-A29C-73A91D0F5239}">
      <dsp:nvSpPr>
        <dsp:cNvPr id="0" name=""/>
        <dsp:cNvSpPr/>
      </dsp:nvSpPr>
      <dsp:spPr>
        <a:xfrm rot="5400000">
          <a:off x="309367" y="1680287"/>
          <a:ext cx="1465151" cy="1025605"/>
        </a:xfrm>
        <a:prstGeom prst="chevron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2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9367" y="1680287"/>
        <a:ext cx="1465151" cy="1025605"/>
      </dsp:txXfrm>
    </dsp:sp>
    <dsp:sp modelId="{89FCF280-EFE3-4B03-A949-4BAC89B49035}">
      <dsp:nvSpPr>
        <dsp:cNvPr id="0" name=""/>
        <dsp:cNvSpPr/>
      </dsp:nvSpPr>
      <dsp:spPr>
        <a:xfrm rot="5400000">
          <a:off x="4315926" y="-968978"/>
          <a:ext cx="996146" cy="614090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</a:rPr>
            <a:t>Мотивация отбора положительной информации  о территории</a:t>
          </a:r>
          <a:endParaRPr lang="ru-RU" sz="2800" b="1" kern="1200" dirty="0">
            <a:solidFill>
              <a:srgbClr val="C00000"/>
            </a:solidFill>
          </a:endParaRPr>
        </a:p>
      </dsp:txBody>
      <dsp:txXfrm rot="5400000">
        <a:off x="4315926" y="-968978"/>
        <a:ext cx="996146" cy="6140901"/>
      </dsp:txXfrm>
    </dsp:sp>
    <dsp:sp modelId="{AC08AAAE-A365-4C6D-9F06-2991A5904607}">
      <dsp:nvSpPr>
        <dsp:cNvPr id="0" name=""/>
        <dsp:cNvSpPr/>
      </dsp:nvSpPr>
      <dsp:spPr>
        <a:xfrm rot="5400000">
          <a:off x="309367" y="2823293"/>
          <a:ext cx="1465151" cy="1025605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3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9367" y="2823293"/>
        <a:ext cx="1465151" cy="1025605"/>
      </dsp:txXfrm>
    </dsp:sp>
    <dsp:sp modelId="{1A9112DA-E82C-45F8-97B0-ADCBB128CDF3}">
      <dsp:nvSpPr>
        <dsp:cNvPr id="0" name=""/>
        <dsp:cNvSpPr/>
      </dsp:nvSpPr>
      <dsp:spPr>
        <a:xfrm rot="5400000">
          <a:off x="4474510" y="86886"/>
          <a:ext cx="952348" cy="641425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</a:rPr>
            <a:t>Выбор приёмов по формированию образа территории</a:t>
          </a:r>
          <a:endParaRPr lang="ru-RU" sz="2800" b="1" kern="1200" dirty="0">
            <a:solidFill>
              <a:srgbClr val="C00000"/>
            </a:solidFill>
          </a:endParaRPr>
        </a:p>
      </dsp:txBody>
      <dsp:txXfrm rot="5400000">
        <a:off x="4474510" y="86886"/>
        <a:ext cx="952348" cy="6414255"/>
      </dsp:txXfrm>
    </dsp:sp>
    <dsp:sp modelId="{12AD4C7C-E418-48D7-8661-F532B557D051}">
      <dsp:nvSpPr>
        <dsp:cNvPr id="0" name=""/>
        <dsp:cNvSpPr/>
      </dsp:nvSpPr>
      <dsp:spPr>
        <a:xfrm rot="5400000">
          <a:off x="309367" y="4037746"/>
          <a:ext cx="1465151" cy="1025605"/>
        </a:xfrm>
        <a:prstGeom prst="chevr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4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9367" y="4037746"/>
        <a:ext cx="1465151" cy="1025605"/>
      </dsp:txXfrm>
    </dsp:sp>
    <dsp:sp modelId="{BEEACDBB-30B0-4DEF-92E5-37A59427E2DC}">
      <dsp:nvSpPr>
        <dsp:cNvPr id="0" name=""/>
        <dsp:cNvSpPr/>
      </dsp:nvSpPr>
      <dsp:spPr>
        <a:xfrm rot="5400000">
          <a:off x="4516682" y="1218679"/>
          <a:ext cx="956519" cy="658373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</a:rPr>
            <a:t>Организация практической деятельности обучающихся</a:t>
          </a:r>
          <a:endParaRPr lang="ru-RU" sz="2800" b="1" kern="1200" dirty="0">
            <a:solidFill>
              <a:srgbClr val="C00000"/>
            </a:solidFill>
          </a:endParaRPr>
        </a:p>
      </dsp:txBody>
      <dsp:txXfrm rot="5400000">
        <a:off x="4516682" y="1218679"/>
        <a:ext cx="956519" cy="6583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214572-E406-46F2-AAE7-6D17AC5E95A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BDAF69-88A8-4FC9-8EBC-C2C1AA54C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i="1" smtClean="0"/>
              <a:t> «Кто внимательно наблюдает природу какой-нибудь страны, тот носит у себя в голове большое количество образов, составляющих в своей совокупности некоторое единство; только это единство и может интересовать географию» 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b="1" i="1" smtClean="0"/>
              <a:t> Альфред Геттер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7D95CE-97AC-4109-B095-F0EC67045F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5292D5-666A-454F-ABFA-752E361B97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Перед вами средства представления географического образа территории.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EAD48-EBDF-4D71-9CCA-6A6BE893D0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0306-A82F-4DD1-8AE3-91DA1FA343C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E9DB-D937-41F0-91DB-48C97C373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652EC-025A-4803-B02A-8A975D2DBD35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FF8B-B298-4786-A0D1-0D45D9FE7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0E12-E568-43C7-AAEF-E01BFB11EDA1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4EC1-719B-4D73-A136-542B7E7D9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8F06-7513-4E1D-923A-84AE2D84802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78D3-CE94-4A68-A7BF-529EBF898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1582-8C5F-430F-82F9-18241C7B915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A67F-7185-4899-8514-81875B3B4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A1808-8C0B-4F35-8E41-6A852C618E1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DD4B-B430-4C00-89A5-8DF993190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D4A8-DB1F-4133-9AF9-3FBB1E3CC14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698F-2701-46BC-BBB3-6FED6BA6C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A444-52A0-4654-8890-47234F7CEF14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4DD2-4592-4EF9-904B-BCF834564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AFC7-2E65-49EA-8FFB-18A50D49CEFD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428F-25D0-40CA-ADFA-3AE0225C0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A38F-ADEB-42B2-A0DE-1AD5A414B53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EDB1-E2A9-40A9-9856-0FC597B77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CBCD-F7D0-47EE-B3CC-19881D98248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BE84-2313-41F5-A428-C55E72794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00FEA5-5EED-45FB-9EB1-B3189956A9B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FF1D6-460D-471D-81D0-38BA76E5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857760"/>
            <a:ext cx="7572428" cy="1538286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Опыт организации дополнительного образования                                 по географии  (объединение ДО обучающихся «Эрудит»)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Заварзиной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Н.Н. педагога ДО, учителя географии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Гимназии г. Лабытнанги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857364"/>
            <a:ext cx="5286476" cy="2308324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подняться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«Географический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Олимп»?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428604"/>
            <a:ext cx="3571900" cy="5232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p3d extrusionH="57150">
              <a:bevelT w="38100" h="38100"/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0504D">
                    <a:lumMod val="50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Мастер-класс</a:t>
            </a:r>
          </a:p>
        </p:txBody>
      </p:sp>
      <p:pic>
        <p:nvPicPr>
          <p:cNvPr id="7" name="Рисунок 6" descr="406486_87_642_ArtFile_r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357298"/>
            <a:ext cx="3357586" cy="3208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29058" y="0"/>
            <a:ext cx="4508524" cy="3857628"/>
            <a:chOff x="3360" y="96"/>
            <a:chExt cx="2208" cy="2304"/>
          </a:xfrm>
        </p:grpSpPr>
        <p:grpSp>
          <p:nvGrpSpPr>
            <p:cNvPr id="11275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72708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709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6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710" name="Freeform 6"/>
              <p:cNvSpPr>
                <a:spLocks/>
              </p:cNvSpPr>
              <p:nvPr/>
            </p:nvSpPr>
            <p:spPr bwMode="auto">
              <a:xfrm>
                <a:off x="2197" y="1711"/>
                <a:ext cx="117" cy="296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3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auto">
              <a:xfrm>
                <a:off x="2378" y="635"/>
                <a:ext cx="1167" cy="975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auto">
              <a:xfrm>
                <a:off x="2684" y="2139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/>
            </p:nvSpPr>
            <p:spPr bwMode="auto">
              <a:xfrm>
                <a:off x="3579" y="1878"/>
                <a:ext cx="338" cy="104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540848">
              <a:off x="3535" y="606"/>
              <a:ext cx="1522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800" b="1" i="1" dirty="0">
                  <a:latin typeface="Calibri" pitchFamily="34" charset="0"/>
                </a:rPr>
                <a:t>Средства представления географического образа</a:t>
              </a:r>
            </a:p>
          </p:txBody>
        </p:sp>
      </p:grp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468313" y="5157788"/>
            <a:ext cx="2449512" cy="557212"/>
          </a:xfrm>
          <a:prstGeom prst="wedgeRectCallout">
            <a:avLst>
              <a:gd name="adj1" fmla="val 117243"/>
              <a:gd name="adj2" fmla="val -35727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800" b="1">
                <a:latin typeface="+mn-lt"/>
              </a:rPr>
              <a:t>Музыка</a:t>
            </a: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0" y="1714500"/>
            <a:ext cx="2738438" cy="557213"/>
          </a:xfrm>
          <a:prstGeom prst="wedgeRectCallout">
            <a:avLst>
              <a:gd name="adj1" fmla="val 81866"/>
              <a:gd name="adj2" fmla="val 145526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>
                <a:latin typeface="+mn-lt"/>
              </a:rPr>
              <a:t>Живопись</a:t>
            </a:r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>
            <a:off x="0" y="3716338"/>
            <a:ext cx="2663825" cy="1044575"/>
          </a:xfrm>
          <a:prstGeom prst="wedgeRectCallout">
            <a:avLst>
              <a:gd name="adj1" fmla="val 96759"/>
              <a:gd name="adj2" fmla="val -85335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ru-RU" sz="2000" b="1" i="1" dirty="0" smtClean="0">
                <a:latin typeface="+mn-lt"/>
              </a:rPr>
              <a:t>Тексты </a:t>
            </a:r>
            <a:r>
              <a:rPr lang="ru-RU" sz="2000" b="1" i="1" dirty="0">
                <a:latin typeface="+mn-lt"/>
              </a:rPr>
              <a:t>художественных произведений</a:t>
            </a:r>
          </a:p>
        </p:txBody>
      </p:sp>
      <p:sp>
        <p:nvSpPr>
          <p:cNvPr id="72721" name="AutoShape 17"/>
          <p:cNvSpPr>
            <a:spLocks noChangeArrowheads="1"/>
          </p:cNvSpPr>
          <p:nvPr/>
        </p:nvSpPr>
        <p:spPr bwMode="auto">
          <a:xfrm flipH="1">
            <a:off x="0" y="2643188"/>
            <a:ext cx="2592388" cy="461665"/>
          </a:xfrm>
          <a:prstGeom prst="wedgeRectCallout">
            <a:avLst>
              <a:gd name="adj1" fmla="val -91782"/>
              <a:gd name="adj2" fmla="val 3813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r="100000" b="100000"/>
            </a:path>
            <a:tileRect l="-100000" t="-100000"/>
          </a:gra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Кино </a:t>
            </a:r>
            <a:r>
              <a:rPr lang="ru-RU" sz="2400" b="1" dirty="0">
                <a:latin typeface="+mn-lt"/>
              </a:rPr>
              <a:t>и видео</a:t>
            </a:r>
          </a:p>
        </p:txBody>
      </p:sp>
      <p:sp>
        <p:nvSpPr>
          <p:cNvPr id="72722" name="AutoShape 18"/>
          <p:cNvSpPr>
            <a:spLocks noChangeArrowheads="1"/>
          </p:cNvSpPr>
          <p:nvPr/>
        </p:nvSpPr>
        <p:spPr bwMode="auto">
          <a:xfrm>
            <a:off x="214313" y="0"/>
            <a:ext cx="2665412" cy="830263"/>
          </a:xfrm>
          <a:prstGeom prst="wedgeRectCallout">
            <a:avLst>
              <a:gd name="adj1" fmla="val 80797"/>
              <a:gd name="adj2" fmla="val 236513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latin typeface="+mn-lt"/>
              </a:rPr>
              <a:t>Географическая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latin typeface="+mn-lt"/>
              </a:rPr>
              <a:t> карта</a:t>
            </a:r>
          </a:p>
        </p:txBody>
      </p:sp>
      <p:sp>
        <p:nvSpPr>
          <p:cNvPr id="72723" name="AutoShape 19"/>
          <p:cNvSpPr>
            <a:spLocks noChangeArrowheads="1"/>
          </p:cNvSpPr>
          <p:nvPr/>
        </p:nvSpPr>
        <p:spPr bwMode="auto">
          <a:xfrm>
            <a:off x="1692275" y="6118225"/>
            <a:ext cx="2952750" cy="707886"/>
          </a:xfrm>
          <a:prstGeom prst="wedgeRectCallout">
            <a:avLst>
              <a:gd name="adj1" fmla="val 60187"/>
              <a:gd name="adj2" fmla="val -384251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latin typeface="+mn-lt"/>
              </a:rPr>
              <a:t>  </a:t>
            </a:r>
            <a:r>
              <a:rPr lang="ru-RU" sz="2000" b="1" dirty="0" smtClean="0">
                <a:latin typeface="+mn-lt"/>
              </a:rPr>
              <a:t>Компьютерные </a:t>
            </a:r>
            <a:r>
              <a:rPr lang="ru-RU" sz="2000" b="1" dirty="0">
                <a:latin typeface="+mn-lt"/>
              </a:rPr>
              <a:t>презентации</a:t>
            </a:r>
          </a:p>
        </p:txBody>
      </p:sp>
      <p:sp>
        <p:nvSpPr>
          <p:cNvPr id="72724" name="AutoShape 20"/>
          <p:cNvSpPr>
            <a:spLocks noChangeArrowheads="1"/>
          </p:cNvSpPr>
          <p:nvPr/>
        </p:nvSpPr>
        <p:spPr bwMode="auto">
          <a:xfrm>
            <a:off x="6948488" y="5373688"/>
            <a:ext cx="1835150" cy="557212"/>
          </a:xfrm>
          <a:prstGeom prst="wedgeRectCallout">
            <a:avLst>
              <a:gd name="adj1" fmla="val -109409"/>
              <a:gd name="adj2" fmla="val -31942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800" b="1" dirty="0">
                <a:latin typeface="+mn-lt"/>
              </a:rPr>
              <a:t>СМИ</a:t>
            </a:r>
          </a:p>
        </p:txBody>
      </p:sp>
      <p:sp>
        <p:nvSpPr>
          <p:cNvPr id="72725" name="AutoShape 21"/>
          <p:cNvSpPr>
            <a:spLocks noChangeArrowheads="1"/>
          </p:cNvSpPr>
          <p:nvPr/>
        </p:nvSpPr>
        <p:spPr bwMode="auto">
          <a:xfrm>
            <a:off x="5003800" y="6092825"/>
            <a:ext cx="2016125" cy="495300"/>
          </a:xfrm>
          <a:prstGeom prst="wedgeRectCallout">
            <a:avLst>
              <a:gd name="adj1" fmla="val -32180"/>
              <a:gd name="adj2" fmla="val -516625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400" b="1">
                <a:latin typeface="+mn-lt"/>
              </a:rPr>
              <a:t>Интернет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 animBg="1"/>
      <p:bldP spid="72719" grpId="0" animBg="1"/>
      <p:bldP spid="72720" grpId="0" animBg="1"/>
      <p:bldP spid="72721" grpId="0" animBg="1"/>
      <p:bldP spid="72722" grpId="0" animBg="1"/>
      <p:bldP spid="72723" grpId="0" animBg="1"/>
      <p:bldP spid="72724" grpId="0" animBg="1"/>
      <p:bldP spid="727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857364"/>
            <a:ext cx="4214842" cy="1643074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7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Приём «Образ – ассоциация»</a:t>
            </a:r>
            <a:br>
              <a:rPr lang="ru-RU" sz="27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или «Визитные карты-образы регионов»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1960"/>
            <a:ext cx="8358246" cy="2071750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     Работа </a:t>
            </a:r>
            <a:r>
              <a:rPr lang="ru-RU" sz="2600" b="1" dirty="0">
                <a:solidFill>
                  <a:srgbClr val="C00000"/>
                </a:solidFill>
              </a:rPr>
              <a:t>с картой – это ключевой приём формирования образа территории</a:t>
            </a:r>
            <a:r>
              <a:rPr lang="ru-RU" sz="2600" b="1" dirty="0" smtClean="0">
                <a:solidFill>
                  <a:srgbClr val="C00000"/>
                </a:solidFill>
              </a:rPr>
              <a:t>. </a:t>
            </a:r>
            <a:r>
              <a:rPr lang="ru-RU" sz="2600" b="1" dirty="0">
                <a:solidFill>
                  <a:srgbClr val="C00000"/>
                </a:solidFill>
              </a:rPr>
              <a:t>Суть его состоит в том, чтобы нарисовать образ территории, выражая свои собственные ассоциации, используя «дары географической карты</a:t>
            </a:r>
            <a:r>
              <a:rPr lang="ru-RU" sz="2600" b="1" dirty="0" smtClean="0">
                <a:solidFill>
                  <a:srgbClr val="C00000"/>
                </a:solidFill>
              </a:rPr>
              <a:t>» </a:t>
            </a:r>
            <a:endParaRPr lang="ru-RU" sz="26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Приёмы учебной деятельности,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формирующие образ территории</a:t>
            </a:r>
          </a:p>
        </p:txBody>
      </p:sp>
      <p:pic>
        <p:nvPicPr>
          <p:cNvPr id="5" name="Рисунок 4" descr="406511_87_478_ArtFile_ru.jpg"/>
          <p:cNvPicPr>
            <a:picLocks noChangeAspect="1"/>
          </p:cNvPicPr>
          <p:nvPr/>
        </p:nvPicPr>
        <p:blipFill>
          <a:blip r:embed="rId2" cstate="print"/>
          <a:srcRect l="21875" t="28125" r="8593"/>
          <a:stretch>
            <a:fillRect/>
          </a:stretch>
        </p:blipFill>
        <p:spPr>
          <a:xfrm>
            <a:off x="500034" y="1214422"/>
            <a:ext cx="4000528" cy="3101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84615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i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Приём  «Вычерчивание картосхем без опоры» </a:t>
            </a: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214842" cy="5000660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 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Знание </a:t>
            </a:r>
            <a:r>
              <a:rPr lang="ru-RU" sz="2800" b="1" dirty="0">
                <a:solidFill>
                  <a:srgbClr val="C00000"/>
                </a:solidFill>
              </a:rPr>
              <a:t>карты проявляется в способности зрительно представить, не имея её перед собой, изображение территории того или иного государства, региона, включая размер, конфигурацию границ,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а </a:t>
            </a:r>
            <a:r>
              <a:rPr lang="ru-RU" sz="2800" b="1" dirty="0">
                <a:solidFill>
                  <a:srgbClr val="C00000"/>
                </a:solidFill>
              </a:rPr>
              <a:t>также соседние государства.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Это </a:t>
            </a:r>
            <a:r>
              <a:rPr lang="ru-RU" sz="2800" b="1" dirty="0">
                <a:solidFill>
                  <a:srgbClr val="C00000"/>
                </a:solidFill>
              </a:rPr>
              <a:t>выражается в умении начертить схематично карту региона.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93772_208_113_ArtFile_ru.jpg"/>
          <p:cNvPicPr>
            <a:picLocks noChangeAspect="1"/>
          </p:cNvPicPr>
          <p:nvPr/>
        </p:nvPicPr>
        <p:blipFill>
          <a:blip r:embed="rId2" cstate="print"/>
          <a:srcRect l="14062" t="12500" r="10938" b="3125"/>
          <a:stretch>
            <a:fillRect/>
          </a:stretch>
        </p:blipFill>
        <p:spPr>
          <a:xfrm>
            <a:off x="4643438" y="1714488"/>
            <a:ext cx="4318030" cy="400052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rgbClr val="C00000"/>
                </a:solidFill>
              </a:rPr>
              <a:t>Образ </a:t>
            </a:r>
            <a:r>
              <a:rPr lang="ru-RU" sz="3100" b="1" i="1" dirty="0">
                <a:solidFill>
                  <a:srgbClr val="C00000"/>
                </a:solidFill>
              </a:rPr>
              <a:t>территории в картинах художников, </a:t>
            </a:r>
            <a:r>
              <a:rPr lang="ru-RU" sz="3100" b="1" i="1" dirty="0" smtClean="0">
                <a:solidFill>
                  <a:srgbClr val="C00000"/>
                </a:solidFill>
              </a:rPr>
              <a:t>                     в </a:t>
            </a:r>
            <a:r>
              <a:rPr lang="ru-RU" sz="3100" b="1" i="1" dirty="0">
                <a:solidFill>
                  <a:srgbClr val="C00000"/>
                </a:solidFill>
              </a:rPr>
              <a:t>литературном </a:t>
            </a:r>
            <a:r>
              <a:rPr lang="ru-RU" sz="3100" b="1" i="1" dirty="0" smtClean="0">
                <a:solidFill>
                  <a:srgbClr val="C00000"/>
                </a:solidFill>
              </a:rPr>
              <a:t>творчестве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4357688" cy="5000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Творческое задание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 </a:t>
            </a:r>
            <a:r>
              <a:rPr lang="ru-RU" sz="2800" b="1" dirty="0"/>
              <a:t>«Степь как море</a:t>
            </a:r>
            <a:r>
              <a:rPr lang="ru-RU" sz="2800" b="1" dirty="0" smtClean="0"/>
              <a:t>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/>
              <a:t>Литературное </a:t>
            </a:r>
            <a:r>
              <a:rPr lang="ru-RU" sz="2400" b="1" i="1" dirty="0"/>
              <a:t>произведение</a:t>
            </a:r>
            <a:r>
              <a:rPr lang="ru-RU" sz="2400" b="1" i="1" dirty="0" smtClean="0"/>
              <a:t>:           </a:t>
            </a:r>
            <a:r>
              <a:rPr lang="ru-RU" sz="2400" b="1" dirty="0"/>
              <a:t>И.З. Суриков (1841-1880), известный русский поэт. </a:t>
            </a:r>
            <a:r>
              <a:rPr lang="ru-RU" sz="2400" b="1" dirty="0" smtClean="0"/>
              <a:t>Стихотворение </a:t>
            </a:r>
            <a:r>
              <a:rPr lang="ru-RU" sz="2400" b="1" dirty="0"/>
              <a:t>«Степь» </a:t>
            </a: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 </a:t>
            </a:r>
            <a:r>
              <a:rPr lang="ru-RU" sz="2400" b="1" dirty="0" smtClean="0"/>
              <a:t>Оборудование </a:t>
            </a:r>
            <a:r>
              <a:rPr lang="ru-RU" sz="2400" b="1" dirty="0"/>
              <a:t>к занятию:</a:t>
            </a:r>
            <a:r>
              <a:rPr lang="ru-RU" sz="2400" dirty="0"/>
              <a:t> компьютерная</a:t>
            </a:r>
            <a:r>
              <a:rPr lang="ru-RU" sz="2400" b="1" dirty="0"/>
              <a:t> </a:t>
            </a:r>
            <a:r>
              <a:rPr lang="ru-RU" sz="2400" dirty="0"/>
              <a:t> презентация «Степь», репродукции картин: Куинджи </a:t>
            </a:r>
            <a:r>
              <a:rPr lang="ru-RU" sz="2400" dirty="0" smtClean="0"/>
              <a:t>А.И.«</a:t>
            </a:r>
            <a:r>
              <a:rPr lang="ru-RU" sz="2400" i="1" dirty="0" smtClean="0"/>
              <a:t>Степь» ;   </a:t>
            </a:r>
            <a:r>
              <a:rPr lang="ru-RU" sz="2400" dirty="0" smtClean="0"/>
              <a:t>Айвазовский   И. «</a:t>
            </a:r>
            <a:r>
              <a:rPr lang="ru-RU" sz="2400" i="1" dirty="0" smtClean="0"/>
              <a:t>Чёрное море»</a:t>
            </a:r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346196_351_652_ArtFile_ru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 l="21875" t="5208" r="21875" b="4166"/>
          <a:stretch>
            <a:fillRect/>
          </a:stretch>
        </p:blipFill>
        <p:spPr>
          <a:xfrm>
            <a:off x="4572000" y="1643050"/>
            <a:ext cx="4091673" cy="4944105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3857620" cy="714380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Задание: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4214842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3000" b="1" dirty="0" smtClean="0"/>
              <a:t>внимательно </a:t>
            </a:r>
            <a:r>
              <a:rPr lang="ru-RU" sz="3000" b="1" dirty="0"/>
              <a:t>прослушайте стихотворение </a:t>
            </a:r>
            <a:r>
              <a:rPr lang="ru-RU" sz="3000" b="1" dirty="0" smtClean="0"/>
              <a:t>«Степь</a:t>
            </a:r>
            <a:r>
              <a:rPr lang="ru-RU" sz="3000" b="1" dirty="0"/>
              <a:t>» известного русского поэта </a:t>
            </a:r>
            <a:r>
              <a:rPr lang="ru-RU" sz="3000" b="1" dirty="0" smtClean="0"/>
              <a:t>И.З</a:t>
            </a:r>
            <a:r>
              <a:rPr lang="ru-RU" sz="3000" b="1" dirty="0"/>
              <a:t>. Сурикова и выполните следующие задания: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выделите ключевые слова, метафоры, наиболее ярко отражающие особенности степной зоны нашей страны;</a:t>
            </a:r>
            <a:r>
              <a:rPr lang="ru-RU" sz="3000" b="1" dirty="0"/>
              <a:t> </a:t>
            </a:r>
            <a:endParaRPr lang="ru-RU" sz="3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используя  выделенные метафоры, составьте описание природной зоны;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внимательно рассмотрите  представленные репродукции и ответьте на вопрос: почему поэт сравнивает степь с морем?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8" y="327025"/>
          <a:ext cx="9072594" cy="5257800"/>
        </p:xfrm>
        <a:graphic>
          <a:graphicData uri="http://schemas.openxmlformats.org/drawingml/2006/table">
            <a:tbl>
              <a:tblPr/>
              <a:tblGrid>
                <a:gridCol w="3112085"/>
                <a:gridCol w="3132022"/>
                <a:gridCol w="2828487"/>
              </a:tblGrid>
              <a:tr h="5173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u="sng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Степь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Едешь, едешь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- степь да небо,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Точно нет им края;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 стоит вверху, </a:t>
                      </a:r>
                      <a:endParaRPr lang="ru-RU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над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степью,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Тишина немая. </a:t>
                      </a:r>
                      <a:endParaRPr lang="ru-RU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Нестерпимою жарою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Воздух так и пышет;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Как шумит трава густая,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Только ухо слышит.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Едешь, едешь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- как шальные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Кони мчатся степью;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Вдаль курганы, зеленея,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Убегают цепью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Промелькнут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перед глазами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Две – три старых ивы,-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 опять в траве волнами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Ветра переливы.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Едешь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, едешь, </a:t>
                      </a:r>
                      <a:endParaRPr lang="ru-RU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степь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да небо,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Степь, всё степь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как море;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 взгрустнется поневоле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На таком просторе.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Calibri"/>
                          <a:ea typeface="Calibri"/>
                          <a:cs typeface="Times New Roman"/>
                        </a:rPr>
                        <a:t>И.З</a:t>
                      </a:r>
                      <a:r>
                        <a:rPr lang="ru-RU" sz="2000" b="1" i="1" dirty="0">
                          <a:latin typeface="Calibri"/>
                          <a:ea typeface="Calibri"/>
                          <a:cs typeface="Times New Roman"/>
                        </a:rPr>
                        <a:t>. Суриков.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357188"/>
          <a:ext cx="8358187" cy="5732780"/>
        </p:xfrm>
        <a:graphic>
          <a:graphicData uri="http://schemas.openxmlformats.org/drawingml/2006/table">
            <a:tbl>
              <a:tblPr/>
              <a:tblGrid>
                <a:gridCol w="4037012"/>
                <a:gridCol w="4321175"/>
              </a:tblGrid>
              <a:tr h="736600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Описание – метафоры, выделенные обучающимися из стихотворения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Комментарии обучающихся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описание степной зоны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8100000" scaled="1"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степь да небо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Бескрайние просторы; видно  горизонт; степь сливается  с небом.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87350" algn="l"/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нестерпимою жарою воздух так и пышет;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Лето здесь значительно жарче и суше, чем в лесной зоне. Степи располагаются южнее зоны лесов.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шумит трава густая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Преобладающая  растительность – разнообразные травы.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промелькнут перед глазами две – три старых ивы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Деревьев мало. Они могут встречаться  редко, так как  преобладает травянистая растительность.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ветра переливы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степи может дуть сухой жаркий ветер.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 descr="Куинджи Архип Иванович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42915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 rot="21213777">
            <a:off x="5180277" y="1176325"/>
            <a:ext cx="3357554" cy="70788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Архип Куинджи 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Степь</a:t>
            </a: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4820" name="Рисунок 3" descr="Aivazovsky__Ivan_Constantinovich_The_Black_Sea_fine_art_print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876"/>
            <a:ext cx="4225317" cy="3059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038462" y="5322380"/>
            <a:ext cx="3000364" cy="70788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Иван Айвазовский 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Чёрное море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15370" cy="2571768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 </a:t>
            </a:r>
            <a:r>
              <a:rPr lang="en-US" i="1" dirty="0" smtClean="0"/>
              <a:t>   </a:t>
            </a:r>
            <a:r>
              <a:rPr lang="ru-RU" i="1" dirty="0" smtClean="0"/>
              <a:t>	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</a:rPr>
              <a:t>Кто внимательно наблюдает природу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какой-нибудь </a:t>
            </a: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</a:rPr>
              <a:t>страны, тот носит у себя в голове большое количество образов, составляющих в своей совокупности некоторое единство; только это единство и может интересовать географию» 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Альфред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Геттер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406518_87_717_ArtFile_r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14612" y="3429000"/>
            <a:ext cx="3786214" cy="3066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643314"/>
            <a:ext cx="8229600" cy="2714645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Творческие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задания  вызывают живой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интерес                    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 ребёнка, тем самым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он постепенно увлекается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одной из самых интереснейших  наук – географией, которое  в дальнейшем позволяет ему принимать участие в различных видах олимпиад и конкурсах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346194_351_347_ArtFile_ru.jpg"/>
          <p:cNvPicPr>
            <a:picLocks noChangeAspect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>
          <a:xfrm>
            <a:off x="2714612" y="0"/>
            <a:ext cx="3714776" cy="3458585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71472" y="428604"/>
          <a:ext cx="78581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06db361c08317731bd44155f843c1bc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3643314"/>
            <a:ext cx="1857388" cy="18573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35a6e6438f8b43ec1cd8feccc705401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1285859"/>
            <a:ext cx="1785950" cy="179793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2f546406c69feeaa7fed86cb72d16a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86446" y="3571876"/>
            <a:ext cx="1785950" cy="17859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88" y="642938"/>
            <a:ext cx="30003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Образные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0" y="642938"/>
            <a:ext cx="257175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Логические </a:t>
            </a:r>
          </a:p>
        </p:txBody>
      </p:sp>
      <p:pic>
        <p:nvPicPr>
          <p:cNvPr id="9" name="Рисунок 8" descr="99d2eb1acffe584efdb9aedb0eb0727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00166" y="1214422"/>
            <a:ext cx="1928826" cy="194185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572164" cy="71438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Образные задания</a:t>
            </a:r>
            <a:endParaRPr lang="ru-RU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178595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tabLst>
                <a:tab pos="92075" algn="l"/>
                <a:tab pos="2511425" algn="ctr"/>
              </a:tabLst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  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Географический </a:t>
            </a:r>
            <a:r>
              <a:rPr lang="ru-RU" sz="2400" b="1" u="sng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образ</a:t>
            </a:r>
            <a:r>
              <a:rPr lang="ru-RU" sz="24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ru-RU" sz="24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совокупность ярких характерных сосредоточенных знаков, символов, ключевых представлений,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описывающих какие </a:t>
            </a:r>
            <a:r>
              <a:rPr lang="ru-RU" sz="24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либо реалии пространства.    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sz="2400" b="1" i="1" dirty="0" smtClean="0">
                <a:solidFill>
                  <a:srgbClr val="C00000"/>
                </a:solidFill>
              </a:rPr>
              <a:t>Д. И. Замятин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Рисунок 4" descr="346195_351_676_ArtFile_ru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>
          <a:xfrm>
            <a:off x="2714612" y="3143248"/>
            <a:ext cx="3990495" cy="3500462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192882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/>
              <a:t>   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Оценочные </a:t>
            </a:r>
            <a:r>
              <a:rPr lang="ru-RU" sz="2800" b="1" i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задания </a:t>
            </a:r>
            <a:r>
              <a:rPr lang="ru-RU" sz="28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побуждают учащихся высказывать свои ценностные суждения, личное отношение</a:t>
            </a:r>
            <a:r>
              <a:rPr lang="ru-RU" sz="2800" b="1" i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 изучаемому. </a:t>
            </a:r>
            <a:r>
              <a:rPr lang="ru-RU" sz="28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28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современной системе заданий оценочные играют значимую роль.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406489_87_846_ArtFile_r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2643182"/>
            <a:ext cx="4399201" cy="392909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28604"/>
            <a:ext cx="3714776" cy="1214446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Логические задания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0572" y="2285992"/>
            <a:ext cx="4329146" cy="421484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Задания - прогнозы</a:t>
            </a:r>
            <a:endParaRPr lang="ru-RU" b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Задания -альтернативы</a:t>
            </a:r>
            <a:endParaRPr lang="ru-RU" b="1" dirty="0"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Задания- размышления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Задания -противоречия</a:t>
            </a:r>
            <a:endParaRPr lang="ru-RU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406485_87_741_ArtFile_ru.jpg"/>
          <p:cNvPicPr>
            <a:picLocks noChangeAspect="1"/>
          </p:cNvPicPr>
          <p:nvPr/>
        </p:nvPicPr>
        <p:blipFill>
          <a:blip r:embed="rId2" cstate="print"/>
          <a:srcRect l="26562" r="25781"/>
          <a:stretch>
            <a:fillRect/>
          </a:stretch>
        </p:blipFill>
        <p:spPr>
          <a:xfrm>
            <a:off x="214282" y="217196"/>
            <a:ext cx="4143404" cy="6355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7643866" cy="157163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Творческие </a:t>
            </a:r>
            <a:r>
              <a:rPr lang="ru-RU" b="1" dirty="0">
                <a:solidFill>
                  <a:srgbClr val="C00000"/>
                </a:solidFill>
              </a:rPr>
              <a:t>задания </a:t>
            </a:r>
            <a:r>
              <a:rPr lang="ru-RU" b="1" dirty="0" smtClean="0">
                <a:solidFill>
                  <a:srgbClr val="C00000"/>
                </a:solidFill>
              </a:rPr>
              <a:t>– создание </a:t>
            </a:r>
            <a:r>
              <a:rPr lang="ru-RU" b="1" dirty="0">
                <a:solidFill>
                  <a:srgbClr val="C00000"/>
                </a:solidFill>
              </a:rPr>
              <a:t>какого-либо продукта. </a:t>
            </a:r>
            <a:r>
              <a:rPr lang="ru-RU" b="1" dirty="0" smtClean="0">
                <a:solidFill>
                  <a:srgbClr val="C00000"/>
                </a:solidFill>
              </a:rPr>
              <a:t>Это различные виды </a:t>
            </a:r>
            <a:r>
              <a:rPr lang="ru-RU" b="1" dirty="0">
                <a:solidFill>
                  <a:srgbClr val="C00000"/>
                </a:solidFill>
              </a:rPr>
              <a:t>географического моделирования. </a:t>
            </a:r>
          </a:p>
        </p:txBody>
      </p:sp>
      <p:pic>
        <p:nvPicPr>
          <p:cNvPr id="4" name="Рисунок 3" descr="406499_87_731_ArtFile_ru.jpg"/>
          <p:cNvPicPr>
            <a:picLocks noChangeAspect="1"/>
          </p:cNvPicPr>
          <p:nvPr/>
        </p:nvPicPr>
        <p:blipFill>
          <a:blip r:embed="rId2" cstate="print"/>
          <a:srcRect l="10843"/>
          <a:stretch>
            <a:fillRect/>
          </a:stretch>
        </p:blipFill>
        <p:spPr>
          <a:xfrm>
            <a:off x="2143108" y="2285992"/>
            <a:ext cx="5058614" cy="425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28"/>
            <a:ext cx="6500826" cy="7857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Условия  формирования положительного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образа  территории у обучающихся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96976"/>
          <a:ext cx="8286808" cy="546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406488_87_289_ArtFile_ru.jpg"/>
          <p:cNvPicPr>
            <a:picLocks noChangeAspect="1"/>
          </p:cNvPicPr>
          <p:nvPr/>
        </p:nvPicPr>
        <p:blipFill>
          <a:blip r:embed="rId7" cstate="print"/>
          <a:srcRect l="32812" t="13541" r="28125" b="2083"/>
          <a:stretch>
            <a:fillRect/>
          </a:stretch>
        </p:blipFill>
        <p:spPr>
          <a:xfrm>
            <a:off x="6715140" y="214290"/>
            <a:ext cx="1675735" cy="2714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644</Words>
  <Application>Microsoft Office PowerPoint</Application>
  <PresentationFormat>Экран (4:3)</PresentationFormat>
  <Paragraphs>132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Образные задания</vt:lpstr>
      <vt:lpstr>Слайд 6</vt:lpstr>
      <vt:lpstr>Логические задания </vt:lpstr>
      <vt:lpstr>Слайд 8</vt:lpstr>
      <vt:lpstr>Слайд 9</vt:lpstr>
      <vt:lpstr>Слайд 10</vt:lpstr>
      <vt:lpstr> Приём «Образ – ассоциация»  или «Визитные карты-образы регионов» </vt:lpstr>
      <vt:lpstr> Приём  «Вычерчивание картосхем без опоры»  </vt:lpstr>
      <vt:lpstr> Образ территории в картинах художников,                      в литературном творчестве </vt:lpstr>
      <vt:lpstr>Задание: 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60</cp:revision>
  <dcterms:created xsi:type="dcterms:W3CDTF">2010-07-08T12:54:47Z</dcterms:created>
  <dcterms:modified xsi:type="dcterms:W3CDTF">2013-12-10T12:01:23Z</dcterms:modified>
</cp:coreProperties>
</file>