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E21D-69AB-4C6D-920B-92D678FD5BA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1838-9A20-4849-9768-8EE2C112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otriv.narod.ru/wall.html" TargetMode="External"/><Relationship Id="rId13" Type="http://schemas.openxmlformats.org/officeDocument/2006/relationships/hyperlink" Target="http://www.foto-video.ru/tech/fotoclub/61452/" TargetMode="External"/><Relationship Id="rId3" Type="http://schemas.openxmlformats.org/officeDocument/2006/relationships/hyperlink" Target="http://www.b-port.com/index.php?start=51450" TargetMode="External"/><Relationship Id="rId7" Type="http://schemas.openxmlformats.org/officeDocument/2006/relationships/hyperlink" Target="http://www.hibiny.com/gallery/ru/cities/severomorsk/509/9919/" TargetMode="External"/><Relationship Id="rId12" Type="http://schemas.openxmlformats.org/officeDocument/2006/relationships/hyperlink" Target="http://foto-planeta.com/photo/504518.html" TargetMode="External"/><Relationship Id="rId2" Type="http://schemas.openxmlformats.org/officeDocument/2006/relationships/hyperlink" Target="http://letopisi.ru/index.php/%D0%9A%D0%B0%D1%82%D0%B5%D0%B3%D0%BE%D1%80%D0%B8%D1%8F:%D0%98%D0%B7%D0%BE%D0%B1%D1%80%D0%B0%D0%B6%D0%B5%D0%BD%D0%B8%D1%8F:%D0%93%D0%B5%D1%80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travita.ru/foto/viewbb22.php" TargetMode="External"/><Relationship Id="rId11" Type="http://schemas.openxmlformats.org/officeDocument/2006/relationships/hyperlink" Target="http://www.memory-tour.ru/memorial/27993" TargetMode="External"/><Relationship Id="rId5" Type="http://schemas.openxmlformats.org/officeDocument/2006/relationships/hyperlink" Target="http://www.59all.ru/news/zakrytye_goroda_rossii_fotografii_i_dostoprimechatelnosti/2011-05-03-607" TargetMode="External"/><Relationship Id="rId10" Type="http://schemas.openxmlformats.org/officeDocument/2006/relationships/hyperlink" Target="http://forum.patriotcenter.ru/index.php?topic=11123.0" TargetMode="External"/><Relationship Id="rId4" Type="http://schemas.openxmlformats.org/officeDocument/2006/relationships/hyperlink" Target="http://dream.io.ua/album3813" TargetMode="External"/><Relationship Id="rId9" Type="http://schemas.openxmlformats.org/officeDocument/2006/relationships/hyperlink" Target="http://photo.qip.ru/users/detskie_doma_rossii/3293163/7084104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Города тундры: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СЕВЕРОМОРСК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учитель МОУ СОШ № 5 </a:t>
            </a:r>
          </a:p>
          <a:p>
            <a:r>
              <a:rPr lang="ru-RU" dirty="0" smtClean="0"/>
              <a:t>г. Ржева </a:t>
            </a:r>
          </a:p>
          <a:p>
            <a:r>
              <a:rPr lang="ru-RU" dirty="0" smtClean="0"/>
              <a:t>Царькова Г.А.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Полярная ночь</a:t>
            </a:r>
            <a:endParaRPr lang="ru-RU" dirty="0"/>
          </a:p>
        </p:txBody>
      </p:sp>
      <p:pic>
        <p:nvPicPr>
          <p:cNvPr id="4" name="Содержимое 3" descr="3d1fb67c079f96c141a6e9dde5d5f4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5450" y="1981994"/>
            <a:ext cx="5753100" cy="37623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Туристам есть на что посмотреть</a:t>
            </a:r>
            <a:endParaRPr lang="ru-RU" dirty="0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779" y="1600200"/>
            <a:ext cx="7218442" cy="4525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2"/>
                </a:solidFill>
              </a:rPr>
              <a:t>http://eurasia.org.ru/97910-vozgoranie-na-legkom-korpuse-apl-ekaterinburg-lokalizovano.html</a:t>
            </a:r>
          </a:p>
          <a:p>
            <a:r>
              <a:rPr lang="ru-RU" u="sng" dirty="0">
                <a:hlinkClick r:id="rId2"/>
              </a:rPr>
              <a:t>http://letopisi.ru/index.php/</a:t>
            </a:r>
            <a:endParaRPr lang="ru-RU" dirty="0"/>
          </a:p>
          <a:p>
            <a:r>
              <a:rPr lang="ru-RU" u="sng" dirty="0">
                <a:hlinkClick r:id="rId3"/>
              </a:rPr>
              <a:t>http://www.b-port.com/index.php?start=51450</a:t>
            </a:r>
            <a:endParaRPr lang="ru-RU" dirty="0"/>
          </a:p>
          <a:p>
            <a:r>
              <a:rPr lang="ru-RU" u="sng" dirty="0">
                <a:hlinkClick r:id="rId4"/>
              </a:rPr>
              <a:t>http://dream.io.ua/album3813</a:t>
            </a:r>
            <a:endParaRPr lang="ru-RU" dirty="0"/>
          </a:p>
          <a:p>
            <a:r>
              <a:rPr lang="ru-RU" u="sng" dirty="0">
                <a:hlinkClick r:id="rId5"/>
              </a:rPr>
              <a:t>http://www.59all.ru/news/zakrytye_goroda_rossii_fotografii_i_dostoprimechatelnosti/2011-05-03-607</a:t>
            </a:r>
            <a:endParaRPr lang="ru-RU" dirty="0"/>
          </a:p>
          <a:p>
            <a:r>
              <a:rPr lang="ru-RU" u="sng" dirty="0">
                <a:hlinkClick r:id="rId6"/>
              </a:rPr>
              <a:t>http://www.petravita.ru/foto/viewbb22.php</a:t>
            </a:r>
            <a:endParaRPr lang="ru-RU" dirty="0"/>
          </a:p>
          <a:p>
            <a:r>
              <a:rPr lang="ru-RU" u="sng" dirty="0">
                <a:hlinkClick r:id="rId7"/>
              </a:rPr>
              <a:t>http://www.hibiny.com/gallery/ru/cities/severomorsk/509/9919/</a:t>
            </a:r>
            <a:endParaRPr lang="ru-RU" dirty="0"/>
          </a:p>
          <a:p>
            <a:r>
              <a:rPr lang="ru-RU" u="sng" dirty="0">
                <a:hlinkClick r:id="rId8"/>
              </a:rPr>
              <a:t>http://otriv.narod.ru/wall.html</a:t>
            </a:r>
            <a:endParaRPr lang="ru-RU" dirty="0"/>
          </a:p>
          <a:p>
            <a:r>
              <a:rPr lang="ru-RU" u="sng" dirty="0">
                <a:hlinkClick r:id="rId9"/>
              </a:rPr>
              <a:t>http://photo.qip.ru/users/detskie_doma_rossii/3293163/70841042/</a:t>
            </a:r>
            <a:endParaRPr lang="ru-RU" dirty="0"/>
          </a:p>
          <a:p>
            <a:r>
              <a:rPr lang="ru-RU" u="sng" dirty="0">
                <a:hlinkClick r:id="rId10"/>
              </a:rPr>
              <a:t>http://forum.patriotcenter.ru/index.php?topic=11123.0</a:t>
            </a:r>
            <a:endParaRPr lang="ru-RU" dirty="0"/>
          </a:p>
          <a:p>
            <a:r>
              <a:rPr lang="ru-RU" u="sng" dirty="0">
                <a:hlinkClick r:id="rId11"/>
              </a:rPr>
              <a:t>http://www.memory-tour.ru/memorial/27993</a:t>
            </a:r>
            <a:endParaRPr lang="ru-RU" dirty="0"/>
          </a:p>
          <a:p>
            <a:r>
              <a:rPr lang="ru-RU" u="sng" dirty="0">
                <a:hlinkClick r:id="rId12"/>
              </a:rPr>
              <a:t>http://foto-planeta.com/photo/504518.html</a:t>
            </a:r>
            <a:endParaRPr lang="ru-RU" dirty="0"/>
          </a:p>
          <a:p>
            <a:r>
              <a:rPr lang="ru-RU" u="sng" dirty="0">
                <a:hlinkClick r:id="rId13"/>
              </a:rPr>
              <a:t>http://www.foto-video.ru/tech/fotoclub/61452</a:t>
            </a:r>
            <a:r>
              <a:rPr lang="ru-RU" u="sng" dirty="0" smtClean="0">
                <a:hlinkClick r:id="rId13"/>
              </a:rPr>
              <a:t>/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за полярным кругом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 северу от Мурманска, на берегу Кольского залива, находится главная база Северного флота России – город </a:t>
            </a:r>
            <a:r>
              <a:rPr lang="ru-RU" b="1" dirty="0" smtClean="0"/>
              <a:t>Североморск</a:t>
            </a:r>
            <a:endParaRPr lang="ru-RU" b="1" dirty="0"/>
          </a:p>
        </p:txBody>
      </p:sp>
      <p:pic>
        <p:nvPicPr>
          <p:cNvPr id="5" name="Содержимое 4" descr="aHR0cDovL2ltZy5iZXRhLnJpYW4ucnUvaW1hZ2VzLzUyOTUwLzk4LzUyOTUwOTg4NS5qcGc=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4429124" y="1785926"/>
            <a:ext cx="4170048" cy="30053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города </a:t>
            </a:r>
            <a:r>
              <a:rPr lang="ru-RU" b="1" dirty="0" smtClean="0"/>
              <a:t>Североморск</a:t>
            </a:r>
            <a:endParaRPr lang="ru-RU" b="1" dirty="0"/>
          </a:p>
        </p:txBody>
      </p:sp>
      <p:pic>
        <p:nvPicPr>
          <p:cNvPr id="4" name="Содержимое 3" descr="severomorsk-big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3143250" y="2429669"/>
            <a:ext cx="2857500" cy="28670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 на город с высоты птичьего полета</a:t>
            </a:r>
            <a:endParaRPr lang="ru-RU" dirty="0"/>
          </a:p>
        </p:txBody>
      </p:sp>
      <p:pic>
        <p:nvPicPr>
          <p:cNvPr id="4" name="Содержимое 3" descr="845bbbf36c7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785926"/>
            <a:ext cx="6034617" cy="4525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Жизнь города строится вокруг военно-морской базы</a:t>
            </a:r>
            <a:endParaRPr lang="ru-RU" dirty="0"/>
          </a:p>
        </p:txBody>
      </p:sp>
      <p:pic>
        <p:nvPicPr>
          <p:cNvPr id="4" name="Содержимое 3" descr="922184defd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Военный корабль на рейде</a:t>
            </a:r>
            <a:endParaRPr lang="ru-RU" dirty="0"/>
          </a:p>
        </p:txBody>
      </p:sp>
      <p:pic>
        <p:nvPicPr>
          <p:cNvPr id="4" name="Содержимое 3" descr="336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3432" y="1600200"/>
            <a:ext cx="6037136" cy="4525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 о Великой войне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Город свято хранит память о защитниках Отечества, отстоявших свою Родину и родной город в годы Великой Отечественной войны</a:t>
            </a:r>
            <a:endParaRPr lang="ru-RU" dirty="0"/>
          </a:p>
        </p:txBody>
      </p:sp>
      <p:pic>
        <p:nvPicPr>
          <p:cNvPr id="5" name="Содержимое 4" descr="dba62d7206795204899c9e13964dead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439194"/>
            <a:ext cx="3810000" cy="28479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3" descr="doska_koval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4357694"/>
            <a:ext cx="2643206" cy="1714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Военная авиация помогала флоту в борьбе с немецко-фашистскими захватчиками</a:t>
            </a:r>
            <a:endParaRPr lang="ru-RU" dirty="0"/>
          </a:p>
        </p:txBody>
      </p:sp>
      <p:pic>
        <p:nvPicPr>
          <p:cNvPr id="6" name="Содержимое 5" descr="593b_severomil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2143116"/>
            <a:ext cx="6034617" cy="4525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 заботится о будущих кадрах для военно-морского флота</a:t>
            </a:r>
            <a:endParaRPr lang="ru-RU" dirty="0"/>
          </a:p>
        </p:txBody>
      </p:sp>
      <p:pic>
        <p:nvPicPr>
          <p:cNvPr id="4" name="Содержимое 3" descr="7084104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1928794" y="1714488"/>
            <a:ext cx="5286412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79FFB6"/>
      </a:lt1>
      <a:dk2>
        <a:srgbClr val="7153A0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7153A0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151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Города тундры: СЕВЕРОМОРСК</vt:lpstr>
      <vt:lpstr>Город за полярным кругом</vt:lpstr>
      <vt:lpstr>Герб города Североморск</vt:lpstr>
      <vt:lpstr>Вид на город с высоты птичьего полета</vt:lpstr>
      <vt:lpstr>Жизнь города строится вокруг военно-морской базы</vt:lpstr>
      <vt:lpstr>Военный корабль на рейде</vt:lpstr>
      <vt:lpstr>Память о Великой войне</vt:lpstr>
      <vt:lpstr>Военная авиация помогала флоту в борьбе с немецко-фашистскими захватчиками</vt:lpstr>
      <vt:lpstr>Город заботится о будущих кадрах для военно-морского флота</vt:lpstr>
      <vt:lpstr>Полярная ночь</vt:lpstr>
      <vt:lpstr>Туристам есть на что посмотреть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Города тундры: Североморск</dc:title>
  <dc:creator>Admin</dc:creator>
  <cp:lastModifiedBy>Admin</cp:lastModifiedBy>
  <cp:revision>4</cp:revision>
  <dcterms:created xsi:type="dcterms:W3CDTF">2013-11-27T19:43:23Z</dcterms:created>
  <dcterms:modified xsi:type="dcterms:W3CDTF">2013-12-02T19:15:46Z</dcterms:modified>
</cp:coreProperties>
</file>