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60" r:id="rId7"/>
    <p:sldId id="266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96B5-8813-409A-9A70-A92B4E92807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EB7ADA4-0E00-47EF-B2BD-C4E370516F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96B5-8813-409A-9A70-A92B4E92807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ADA4-0E00-47EF-B2BD-C4E370516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96B5-8813-409A-9A70-A92B4E92807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ADA4-0E00-47EF-B2BD-C4E370516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96B5-8813-409A-9A70-A92B4E92807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ADA4-0E00-47EF-B2BD-C4E370516F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96B5-8813-409A-9A70-A92B4E92807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B7ADA4-0E00-47EF-B2BD-C4E370516F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96B5-8813-409A-9A70-A92B4E92807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ADA4-0E00-47EF-B2BD-C4E370516F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96B5-8813-409A-9A70-A92B4E92807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ADA4-0E00-47EF-B2BD-C4E370516F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96B5-8813-409A-9A70-A92B4E92807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ADA4-0E00-47EF-B2BD-C4E370516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96B5-8813-409A-9A70-A92B4E92807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ADA4-0E00-47EF-B2BD-C4E370516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96B5-8813-409A-9A70-A92B4E92807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ADA4-0E00-47EF-B2BD-C4E370516F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96B5-8813-409A-9A70-A92B4E92807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B7ADA4-0E00-47EF-B2BD-C4E370516F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5496B5-8813-409A-9A70-A92B4E92807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EB7ADA4-0E00-47EF-B2BD-C4E370516F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egion-news.info/www/news/2013/8/27757209619532_a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История и итог 22-х олимпийских игр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Итог Олимпиады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4" y="1268755"/>
          <a:ext cx="8784972" cy="525659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64162"/>
                <a:gridCol w="1464162"/>
                <a:gridCol w="1464162"/>
                <a:gridCol w="1464162"/>
                <a:gridCol w="1464162"/>
                <a:gridCol w="1464162"/>
              </a:tblGrid>
              <a:tr h="47787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/>
                        <a:t>Россия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13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11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9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33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87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/>
                        <a:t>Норвегия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11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26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87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/>
                        <a:t>Канада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25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87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/>
                        <a:t>США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9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7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12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28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87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/>
                        <a:t>Нидерланды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8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7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9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24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87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6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/>
                        <a:t>Германия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8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19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87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7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/>
                        <a:t>Швейцария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6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11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87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8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/>
                        <a:t>Белоруссия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6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87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9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/>
                        <a:t>Австрия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8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17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87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/>
                        <a:t>Франция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7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15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872">
                <a:tc gridSpan="2"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Всего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99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97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99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295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RR5015-0001R.pn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67544" y="1340768"/>
            <a:ext cx="2136416" cy="2132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 XXII Олимпийские зимние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249489"/>
            <a:ext cx="9144000" cy="46085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Constantia" pitchFamily="18" charset="0"/>
              </a:rPr>
              <a:t>				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Зимние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Олимпийские игры 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2014</a:t>
            </a:r>
            <a:r>
              <a:rPr lang="ru-RU" sz="2800" dirty="0">
                <a:latin typeface="Constantia" pitchFamily="18" charset="0"/>
              </a:rPr>
              <a:t> — </a:t>
            </a:r>
            <a:r>
              <a:rPr lang="ru-RU" sz="2800" dirty="0" smtClean="0">
                <a:latin typeface="Constantia" pitchFamily="18" charset="0"/>
              </a:rPr>
              <a:t>			международное спортивное 				мероприятие</a:t>
            </a:r>
            <a:r>
              <a:rPr lang="ru-RU" sz="2800" dirty="0">
                <a:latin typeface="Constantia" pitchFamily="18" charset="0"/>
              </a:rPr>
              <a:t>, проходившее в российском городе Сочи с 7по 23 февраля 2014 </a:t>
            </a:r>
            <a:r>
              <a:rPr lang="ru-RU" sz="2800" dirty="0" smtClean="0">
                <a:latin typeface="Constantia" pitchFamily="18" charset="0"/>
              </a:rPr>
              <a:t>года. Столица </a:t>
            </a:r>
            <a:r>
              <a:rPr lang="ru-RU" sz="2800" dirty="0">
                <a:latin typeface="Constantia" pitchFamily="18" charset="0"/>
              </a:rPr>
              <a:t>Олимпийских </a:t>
            </a:r>
            <a:r>
              <a:rPr lang="ru-RU" sz="2800" dirty="0" smtClean="0">
                <a:latin typeface="Constantia" pitchFamily="18" charset="0"/>
              </a:rPr>
              <a:t>игр—2014 </a:t>
            </a:r>
            <a:r>
              <a:rPr lang="ru-RU" sz="2800" dirty="0">
                <a:latin typeface="Constantia" pitchFamily="18" charset="0"/>
              </a:rPr>
              <a:t>была выбрана </a:t>
            </a:r>
            <a:r>
              <a:rPr lang="ru-RU" sz="2800" dirty="0" smtClean="0">
                <a:latin typeface="Constantia" pitchFamily="18" charset="0"/>
              </a:rPr>
              <a:t>во время 119-й</a:t>
            </a:r>
            <a:r>
              <a:rPr lang="ru-RU" sz="2800" dirty="0">
                <a:latin typeface="Constantia" pitchFamily="18" charset="0"/>
              </a:rPr>
              <a:t> сессии МОК в Гватемале 4 июля 2007 </a:t>
            </a:r>
            <a:r>
              <a:rPr lang="ru-RU" sz="2800" dirty="0" smtClean="0">
                <a:latin typeface="Constantia" pitchFamily="18" charset="0"/>
              </a:rPr>
              <a:t>года. </a:t>
            </a:r>
            <a:r>
              <a:rPr lang="ru-RU" sz="2800" dirty="0">
                <a:latin typeface="Constantia" pitchFamily="18" charset="0"/>
              </a:rPr>
              <a:t>На территории </a:t>
            </a:r>
            <a:r>
              <a:rPr lang="ru-RU" sz="2800" dirty="0" smtClean="0">
                <a:latin typeface="Constantia" pitchFamily="18" charset="0"/>
              </a:rPr>
              <a:t>России Олимпийские </a:t>
            </a:r>
            <a:r>
              <a:rPr lang="ru-RU" sz="2800" dirty="0">
                <a:latin typeface="Constantia" pitchFamily="18" charset="0"/>
              </a:rPr>
              <a:t>игры прошли во второй раз (до этого в Москве в 1980 году </a:t>
            </a:r>
            <a:r>
              <a:rPr lang="ru-RU" sz="2800" dirty="0" smtClean="0">
                <a:latin typeface="Constantia" pitchFamily="18" charset="0"/>
              </a:rPr>
              <a:t>прошли летние </a:t>
            </a:r>
            <a:r>
              <a:rPr lang="ru-RU" sz="2800" dirty="0">
                <a:latin typeface="Constantia" pitchFamily="18" charset="0"/>
              </a:rPr>
              <a:t>Олимпийские игры), и впервые — зимние Игры.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Церемония открытия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5724128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Constantia" pitchFamily="18" charset="0"/>
              </a:rPr>
              <a:t>Церемония открытия игр проходила на стадионе </a:t>
            </a:r>
            <a:r>
              <a:rPr lang="ru-RU" sz="1800" dirty="0" smtClean="0">
                <a:latin typeface="Constantia" pitchFamily="18" charset="0"/>
              </a:rPr>
              <a:t>«</a:t>
            </a:r>
            <a:r>
              <a:rPr lang="ru-RU" sz="1800" dirty="0" err="1" smtClean="0">
                <a:latin typeface="Constantia" pitchFamily="18" charset="0"/>
              </a:rPr>
              <a:t>Фишт</a:t>
            </a:r>
            <a:r>
              <a:rPr lang="ru-RU" sz="1800" dirty="0" smtClean="0">
                <a:latin typeface="Constantia" pitchFamily="18" charset="0"/>
              </a:rPr>
              <a:t>», </a:t>
            </a:r>
            <a:r>
              <a:rPr lang="ru-RU" sz="1800" dirty="0">
                <a:latin typeface="Constantia" pitchFamily="18" charset="0"/>
              </a:rPr>
              <a:t>начавшись в 7 февраля в 20:14 по московскому </a:t>
            </a:r>
            <a:r>
              <a:rPr lang="ru-RU" sz="1800" dirty="0" smtClean="0">
                <a:latin typeface="Constantia" pitchFamily="18" charset="0"/>
              </a:rPr>
              <a:t>времени.</a:t>
            </a:r>
          </a:p>
          <a:p>
            <a:pPr>
              <a:buNone/>
            </a:pPr>
            <a:r>
              <a:rPr lang="ru-RU" sz="1800" dirty="0">
                <a:latin typeface="Constantia" pitchFamily="18" charset="0"/>
              </a:rPr>
              <a:t>На открытие Олимпиады прибыли главы 44 государств, больше, чем на Олимпиадах в Ванкувере и Турине вместе взятых</a:t>
            </a:r>
            <a:r>
              <a:rPr lang="ru-RU" sz="1800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ru-RU" sz="1800" dirty="0">
                <a:latin typeface="Constantia" pitchFamily="18" charset="0"/>
              </a:rPr>
              <a:t>Во время шоу произошла накладка — одна из пяти трансформирующихся в олимпийские кольца гигантских снежинок не раскрылась. В России эти кадры лишь на несколько секунд попали в эфир и были оперативно заменены кадрами с репетиции церемонии, где все снежинки </a:t>
            </a:r>
            <a:r>
              <a:rPr lang="ru-RU" sz="1800" dirty="0" smtClean="0">
                <a:latin typeface="Constantia" pitchFamily="18" charset="0"/>
              </a:rPr>
              <a:t>раскрывались. Этот </a:t>
            </a:r>
            <a:r>
              <a:rPr lang="ru-RU" sz="1800" dirty="0">
                <a:latin typeface="Constantia" pitchFamily="18" charset="0"/>
              </a:rPr>
              <a:t>эпизод был впоследствии обыгран на церемонии закрытия </a:t>
            </a:r>
            <a:r>
              <a:rPr lang="ru-RU" sz="1800" dirty="0" smtClean="0">
                <a:latin typeface="Constantia" pitchFamily="18" charset="0"/>
              </a:rPr>
              <a:t>игр.</a:t>
            </a:r>
            <a:endParaRPr lang="ru-RU" sz="1800" dirty="0">
              <a:latin typeface="Constantia" pitchFamily="18" charset="0"/>
            </a:endParaRPr>
          </a:p>
        </p:txBody>
      </p:sp>
      <p:pic>
        <p:nvPicPr>
          <p:cNvPr id="14338" name="Picture 2" descr="http://s5o.ru/storage/simple/ru/edt/65/72/07/51/rue23fe4d235e.jpe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940152" y="4797152"/>
            <a:ext cx="320384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s5o.ru/storage/simple/ru/edt/80/98/15/ruee9cf30d43c.jpe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843808" y="4797152"/>
            <a:ext cx="331236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s5o.ru/storage/simple/ru/edt/65/02/62/05/rue2d77331635.jpe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0" y="4792499"/>
            <a:ext cx="3059832" cy="206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http://s5o.ru/storage/simple/ru/edt/24/40/20/11/rued5a4fb6080.jpe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084168" y="836712"/>
            <a:ext cx="30598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Талисманы зимних Олимпийских игр 2014</a:t>
            </a:r>
          </a:p>
        </p:txBody>
      </p:sp>
      <p:pic>
        <p:nvPicPr>
          <p:cNvPr id="17410" name="Picture 2" descr="http://www.uberega.ru/upload/seoimages/doma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51520" y="1484784"/>
            <a:ext cx="8562975" cy="521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Страны-участницы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Constantia" pitchFamily="18" charset="0"/>
              </a:rPr>
              <a:t>	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 Олимпийских играх в Сочи были представлены 88 стран.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://img.gazeta.ru/files3/513/5890513/usa-pic4-452x302-9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24929"/>
            <a:ext cx="3024336" cy="2072423"/>
          </a:xfrm>
          <a:prstGeom prst="rect">
            <a:avLst/>
          </a:prstGeom>
          <a:noFill/>
        </p:spPr>
      </p:pic>
      <p:pic>
        <p:nvPicPr>
          <p:cNvPr id="12292" name="Picture 4" descr="http://img.gazeta.ru/files3/701/5890701/newzealand-pic4-452x302-59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3024336" cy="2304255"/>
          </a:xfrm>
          <a:prstGeom prst="rect">
            <a:avLst/>
          </a:prstGeom>
          <a:noFill/>
        </p:spPr>
      </p:pic>
      <p:pic>
        <p:nvPicPr>
          <p:cNvPr id="12294" name="Picture 6" descr="http://img.gazeta.ru/files3/433/5891433/2flaga-pic4-452x302-5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04864"/>
            <a:ext cx="2952328" cy="2304255"/>
          </a:xfrm>
          <a:prstGeom prst="rect">
            <a:avLst/>
          </a:prstGeom>
          <a:noFill/>
        </p:spPr>
      </p:pic>
      <p:pic>
        <p:nvPicPr>
          <p:cNvPr id="12296" name="Picture 8" descr="http://img.gazeta.ru/files3/553/5890553/russia-pic4-452x302-39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509120"/>
            <a:ext cx="2952328" cy="2088232"/>
          </a:xfrm>
          <a:prstGeom prst="rect">
            <a:avLst/>
          </a:prstGeom>
          <a:noFill/>
        </p:spPr>
      </p:pic>
      <p:pic>
        <p:nvPicPr>
          <p:cNvPr id="12298" name="Picture 10" descr="http://img.gazeta.ru/files3/429/5890429/spain-pic4-452x302-411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204864"/>
            <a:ext cx="2808312" cy="2304256"/>
          </a:xfrm>
          <a:prstGeom prst="rect">
            <a:avLst/>
          </a:prstGeom>
          <a:noFill/>
        </p:spPr>
      </p:pic>
      <p:pic>
        <p:nvPicPr>
          <p:cNvPr id="12300" name="Picture 12" descr="http://img.gazeta.ru/files3/145/5890145/german-pic4-452x302-419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509121"/>
            <a:ext cx="2808312" cy="208823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edtver.ru/data/uploads/2013-06/page/21982/1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25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Участвующие национальные олимпийские комитеты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96752"/>
          <a:ext cx="9144000" cy="5661248"/>
        </p:xfrm>
        <a:graphic>
          <a:graphicData uri="http://schemas.openxmlformats.org/drawingml/2006/table">
            <a:tbl>
              <a:tblPr/>
              <a:tblGrid>
                <a:gridCol w="2289393"/>
                <a:gridCol w="2285151"/>
                <a:gridCol w="2284305"/>
                <a:gridCol w="2285151"/>
              </a:tblGrid>
              <a:tr h="56612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Австралия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Австрия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Азербайджан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Албания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Американские Виргинские острова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Андорра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Аргентина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Армения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Белоруссия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Бельгия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Бермуды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Болгария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Босния и Герцеговина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Бразилия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Британские Виргинские острова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Великобритания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Венгрия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Венесуэла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Восточный Тимор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Германия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Гонконг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Греция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Грузия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Дания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Доминика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Зимбабве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Израиль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Индия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Иран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Ирландия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Исландия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Испания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Италия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Казахстан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Каймановы острова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Канада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Кипр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Киргизия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Китай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Латвия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Ливан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Литва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Лихтенштейн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Люксембург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Македония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Мальта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Марокко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Мексика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Молдавия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Монако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Монголия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Непал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Нидерланды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Новая Зеландия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Норвегия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Пакистан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Парагвай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Перу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Польша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Португалия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Россия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Румыния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Сан-Марино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Сербия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Словакия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Словения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США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Таджикистан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Таиланд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Тайвань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Того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Тонга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Турция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Узбекистан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Украина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Филиппины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Финляндия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Франция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Хорватия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Черногория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Чехия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Чили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Швейцария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Швеция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Эстония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Южная Корея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Ямайка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  <a:ea typeface="Times New Roman"/>
                          <a:cs typeface="Arial"/>
                        </a:rPr>
                        <a:t>Япония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itchFamily="18" charset="0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Файл:Sochi 2014 - Logo.sv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Соревнования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9144000" cy="6021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	</a:t>
            </a:r>
          </a:p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	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Пятнадцать зимних спортивных дисциплин, объединённых в семь олимпийских видов спорта, включены в программу зимних Олимпийских игр 2014. Сюда входят три коньковых вида, шесть лыжных видов, два вида бобслея, а также четыре отдельных вида спорта.</a:t>
            </a:r>
          </a:p>
          <a:p>
            <a:pPr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				</a:t>
            </a:r>
          </a:p>
          <a:p>
            <a:pPr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1.Биатлон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2.Бобслей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3.Скелетон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4.Кёрлинг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5.Конькобежный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спорт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6.Фигурное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катание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7.Шорт-трек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8.Горнолыжный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спорт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9.Лыжное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двоеборье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10.Лыжные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гонки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11.Прыжки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 лыжах с трамплина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12.Фристайл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13.Сноуборд</a:t>
            </a:r>
            <a:b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14.Санный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спорт 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15.Хоккей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 шайбой</a:t>
            </a:r>
            <a:r>
              <a:rPr lang="ru-RU" sz="2200" b="1" dirty="0"/>
              <a:t> </a:t>
            </a:r>
          </a:p>
          <a:p>
            <a:pPr>
              <a:buNone/>
            </a:pPr>
            <a:endParaRPr lang="ru-RU" sz="22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едали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сборной России на Олимпиаде в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Сочи-2014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9144000" cy="1152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Constantia" pitchFamily="18" charset="0"/>
              </a:rPr>
              <a:t>		В </a:t>
            </a:r>
            <a:r>
              <a:rPr lang="ru-RU" sz="2400" dirty="0">
                <a:latin typeface="Constantia" pitchFamily="18" charset="0"/>
              </a:rPr>
              <a:t>общей сложности сборная России в Сочи выиграла 33 </a:t>
            </a:r>
            <a:r>
              <a:rPr lang="ru-RU" sz="2400" dirty="0" smtClean="0">
                <a:latin typeface="Constantia" pitchFamily="18" charset="0"/>
              </a:rPr>
              <a:t>	медали</a:t>
            </a:r>
            <a:r>
              <a:rPr lang="ru-RU" sz="2400" dirty="0">
                <a:latin typeface="Constantia" pitchFamily="18" charset="0"/>
              </a:rPr>
              <a:t>: 13 золотых, 11 серебряных  и 9 бронзовых.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1266" name="Picture 2" descr="http://www.spbdnevnik.ru/icon/news_img2/x467/4248_1369917091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55576" y="2132856"/>
            <a:ext cx="7632848" cy="444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Церемония закрытия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9144000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Constantia" pitchFamily="18" charset="0"/>
              </a:rPr>
              <a:t>	</a:t>
            </a:r>
            <a:r>
              <a:rPr lang="ru-RU" sz="2000" dirty="0" smtClean="0">
                <a:latin typeface="Constantia" pitchFamily="18" charset="0"/>
              </a:rPr>
              <a:t>Церемония </a:t>
            </a:r>
            <a:r>
              <a:rPr lang="ru-RU" sz="2000" dirty="0">
                <a:latin typeface="Constantia" pitchFamily="18" charset="0"/>
              </a:rPr>
              <a:t>закрытия игр проходила на стадионе «</a:t>
            </a:r>
            <a:r>
              <a:rPr lang="ru-RU" sz="2000" dirty="0" err="1">
                <a:latin typeface="Constantia" pitchFamily="18" charset="0"/>
              </a:rPr>
              <a:t>Фишт</a:t>
            </a:r>
            <a:r>
              <a:rPr lang="ru-RU" sz="2000" dirty="0">
                <a:latin typeface="Constantia" pitchFamily="18" charset="0"/>
              </a:rPr>
              <a:t>», начавшись 23 февраля в 20:14 по московскому времени. Основной темой была русская культура глазами </a:t>
            </a:r>
            <a:r>
              <a:rPr lang="ru-RU" sz="2000" dirty="0" smtClean="0">
                <a:latin typeface="Constantia" pitchFamily="18" charset="0"/>
              </a:rPr>
              <a:t>европейца. </a:t>
            </a:r>
            <a:r>
              <a:rPr lang="ru-RU" sz="2000" dirty="0">
                <a:latin typeface="Constantia" pitchFamily="18" charset="0"/>
              </a:rPr>
              <a:t>После этого Олимпийский флаг был передан мэру </a:t>
            </a:r>
            <a:r>
              <a:rPr lang="ru-RU" sz="2000" dirty="0" err="1">
                <a:latin typeface="Constantia" pitchFamily="18" charset="0"/>
              </a:rPr>
              <a:t>Пхенчхана</a:t>
            </a:r>
            <a:r>
              <a:rPr lang="ru-RU" sz="2000" dirty="0">
                <a:latin typeface="Constantia" pitchFamily="18" charset="0"/>
              </a:rPr>
              <a:t> , и самолетом вместе со сборной Южной Кореи прибыл 25 февраля в Корею.</a:t>
            </a:r>
          </a:p>
        </p:txBody>
      </p:sp>
      <p:pic>
        <p:nvPicPr>
          <p:cNvPr id="13318" name="Picture 6" descr="File:KOCIS Korea PyeongChang Sochi Olympic Closing Ceremony 04 (1276082406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7"/>
            <a:ext cx="2952328" cy="443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://s.s-ports.ru/sites/default/files/imagecache/690xAuto/2014-02-23T172319Z_255924769_GM1EA2O03SP01_RTRMADP_3_OLYMPICS-CEREM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409728"/>
            <a:ext cx="34563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s.s-ports.ru/sites/default/files/imagecache/690xAuto/2014-02-23T163241Z_413789119_LR1EA2N19Y6O1_RTRMADP_3_OLYMPICS-CEREMO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20888"/>
            <a:ext cx="345638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4" name="Picture 12" descr="http://s.s-ports.ru/sites/default/files/imagecache/690xAuto/GS67-9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915816" cy="443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250</TotalTime>
  <Words>224</Words>
  <Application>Microsoft Office PowerPoint</Application>
  <PresentationFormat>Экран (4:3)</PresentationFormat>
  <Paragraphs>174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История и итог 22-х олимпийских игр</vt:lpstr>
      <vt:lpstr> XXII Олимпийские зимние </vt:lpstr>
      <vt:lpstr>Церемония открытия </vt:lpstr>
      <vt:lpstr>Талисманы зимних Олимпийских игр 2014</vt:lpstr>
      <vt:lpstr>Страны-участницы </vt:lpstr>
      <vt:lpstr>Участвующие национальные олимпийские комитеты</vt:lpstr>
      <vt:lpstr>Соревнования </vt:lpstr>
      <vt:lpstr>Медали сборной России на Олимпиаде в Сочи-2014</vt:lpstr>
      <vt:lpstr>Церемония закрытия </vt:lpstr>
      <vt:lpstr>Итог Олимпиады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Arina</dc:creator>
  <cp:lastModifiedBy>Arina</cp:lastModifiedBy>
  <cp:revision>27</cp:revision>
  <dcterms:created xsi:type="dcterms:W3CDTF">2014-04-14T16:20:14Z</dcterms:created>
  <dcterms:modified xsi:type="dcterms:W3CDTF">2014-04-14T20:30:21Z</dcterms:modified>
</cp:coreProperties>
</file>