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64C1A-EEB4-4FF0-9733-70BDF2BAF97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86AAE-4DC6-4251-A7D5-EBB005A1E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86AAE-4DC6-4251-A7D5-EBB005A1E6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86AAE-4DC6-4251-A7D5-EBB005A1E6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F51D5C-CD6A-4DB3-9ECD-A40984BFC21A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48AAAC-1F92-4AE1-B66D-B39562DF2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97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dirty="0" smtClean="0"/>
              <a:t>РАБОТА. МОЩНОСТЬ. ЭНЕРГИЯ.</a:t>
            </a:r>
            <a:br>
              <a:rPr lang="ru-RU" sz="6000" dirty="0" smtClean="0"/>
            </a:br>
            <a:r>
              <a:rPr lang="ru-RU" sz="6000" dirty="0" smtClean="0"/>
              <a:t>ЗАКОН СОХРАНЕНИЯ ЭНЕРГИИ.</a:t>
            </a:r>
            <a:endParaRPr lang="ru-RU" sz="6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3050"/>
            <a:ext cx="3465513" cy="11620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Механическая работа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0" y="1524000"/>
            <a:ext cx="3465513" cy="460216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</a:rPr>
              <a:t>Когда на тело действует постоянная сила </a:t>
            </a:r>
            <a:r>
              <a:rPr lang="en-US" sz="3200" dirty="0" smtClean="0">
                <a:solidFill>
                  <a:sysClr val="windowText" lastClr="000000"/>
                </a:solidFill>
              </a:rPr>
              <a:t>F</a:t>
            </a:r>
            <a:r>
              <a:rPr lang="ru-RU" sz="3200" dirty="0" smtClean="0">
                <a:solidFill>
                  <a:sysClr val="windowText" lastClr="000000"/>
                </a:solidFill>
              </a:rPr>
              <a:t> и тело совершает в направлении действия силы перемещение 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S</a:t>
            </a:r>
            <a:r>
              <a:rPr lang="ru-RU" sz="3200" dirty="0" smtClean="0">
                <a:solidFill>
                  <a:sysClr val="windowText" lastClr="000000"/>
                </a:solidFill>
              </a:rPr>
              <a:t>, то сила совершает работу А. 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868" y="285728"/>
            <a:ext cx="5111750" cy="58531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buNone/>
            </a:pPr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buNone/>
            </a:pPr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                   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  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S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       </a:t>
            </a:r>
          </a:p>
          <a:p>
            <a:pPr>
              <a:buNone/>
            </a:pP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 = 0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 = 0</a:t>
            </a:r>
          </a:p>
          <a:p>
            <a:pPr>
              <a:buNone/>
            </a:pP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       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 = 0 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         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тело движется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                          по инерции)</a:t>
            </a:r>
          </a:p>
          <a:p>
            <a:pPr>
              <a:buNone/>
            </a:pP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 Дж = 1 Н · м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928926" y="257174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500298" y="450057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3929058" y="428604"/>
            <a:ext cx="4643470" cy="105727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A = FS</a:t>
            </a:r>
            <a:r>
              <a:rPr lang="ru-RU" sz="4400" dirty="0" smtClean="0"/>
              <a:t> </a:t>
            </a:r>
            <a:r>
              <a:rPr lang="en-US" sz="4400" dirty="0" err="1" smtClean="0"/>
              <a:t>cos</a:t>
            </a:r>
            <a:r>
              <a:rPr lang="en-US" sz="4400" dirty="0" smtClean="0"/>
              <a:t> </a:t>
            </a:r>
            <a:endParaRPr lang="ru-RU" sz="44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4929190" y="2071678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857752" y="264318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929190" y="2786058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357950" y="2000240"/>
            <a:ext cx="285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357950" y="2143116"/>
            <a:ext cx="285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000760" y="17859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786578" y="17859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build="p"/>
      <p:bldP spid="6" grpId="0" build="p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МОЩНОСТЬ</a:t>
            </a:r>
            <a:endParaRPr lang="ru-RU" sz="44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0" y="1500174"/>
            <a:ext cx="4643438" cy="5072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Скалярная величина</a:t>
            </a:r>
          </a:p>
          <a:p>
            <a:r>
              <a:rPr lang="ru-RU" sz="3200" dirty="0" smtClean="0"/>
              <a:t>Характеризует быстроту выполнения работы</a:t>
            </a:r>
          </a:p>
          <a:p>
            <a:r>
              <a:rPr lang="ru-RU" sz="3200" dirty="0" smtClean="0"/>
              <a:t>Равна отношению работы к промежутку времени, за который она совершена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400" dirty="0" smtClean="0"/>
              <a:t>1 </a:t>
            </a:r>
            <a:r>
              <a:rPr lang="ru-RU" sz="4400" dirty="0" smtClean="0"/>
              <a:t>Вт = Дж/с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4857752" y="1857364"/>
            <a:ext cx="3571900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N =  A/t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1" grpId="0" build="p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ЭНЕРГИЯ – СПОСОБНОСТЬ ТЕЛА СОВЕРШАТЬ РАБОТУ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357718" cy="50435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Кинетическая – энергия которой обладает тело вследствие своего движения.</a:t>
            </a:r>
            <a:endParaRPr lang="en-US" sz="5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sz="5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Зависит от:</a:t>
            </a:r>
          </a:p>
          <a:p>
            <a:pPr marL="651510" indent="-514350">
              <a:buAutoNum type="arabicParenR"/>
            </a:pPr>
            <a:r>
              <a:rPr lang="ru-RU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скорости тела</a:t>
            </a:r>
          </a:p>
          <a:p>
            <a:pPr marL="651510" indent="-514350">
              <a:buAutoNum type="arabicParenR"/>
            </a:pPr>
            <a:r>
              <a:rPr lang="ru-RU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массы тела</a:t>
            </a:r>
            <a:endParaRPr lang="en-US" sz="5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       </a:t>
            </a:r>
            <a:endParaRPr lang="ru-RU" sz="3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428736"/>
            <a:ext cx="4572032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Потенциальная – энергия, определяемая взаимным положением взаимодействующих тел или частей одного и того же тела.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[ Е ] = Дж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Кинетическая энергия</a:t>
            </a:r>
          </a:p>
          <a:p>
            <a:endParaRPr lang="ru-RU" sz="3200" dirty="0" smtClean="0"/>
          </a:p>
          <a:p>
            <a:r>
              <a:rPr lang="ru-RU" sz="3600" dirty="0" err="1" smtClean="0"/>
              <a:t>Е</a:t>
            </a:r>
            <a:r>
              <a:rPr lang="ru-RU" sz="3600" baseline="-25000" dirty="0" err="1" smtClean="0"/>
              <a:t>к</a:t>
            </a:r>
            <a:r>
              <a:rPr lang="ru-RU" sz="3600" dirty="0" smtClean="0"/>
              <a:t> </a:t>
            </a:r>
            <a:r>
              <a:rPr lang="ru-RU" sz="3600" dirty="0" smtClean="0"/>
              <a:t>= </a:t>
            </a:r>
            <a:r>
              <a:rPr lang="en-US" sz="3600" dirty="0" smtClean="0"/>
              <a:t>m</a:t>
            </a:r>
            <a:r>
              <a:rPr lang="el-GR" sz="3600" dirty="0" smtClean="0"/>
              <a:t>υ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/2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Потенциальная энергия</a:t>
            </a:r>
          </a:p>
          <a:p>
            <a:endParaRPr lang="ru-RU" sz="3200" dirty="0" smtClean="0"/>
          </a:p>
          <a:p>
            <a:r>
              <a:rPr lang="en-US" sz="3600" dirty="0" smtClean="0"/>
              <a:t>E</a:t>
            </a:r>
            <a:r>
              <a:rPr lang="ru-RU" sz="3600" baseline="-25000" dirty="0" err="1" smtClean="0"/>
              <a:t>п</a:t>
            </a:r>
            <a:r>
              <a:rPr lang="en-US" sz="3600" dirty="0" smtClean="0"/>
              <a:t> </a:t>
            </a:r>
            <a:r>
              <a:rPr lang="en-US" sz="3600" dirty="0" smtClean="0"/>
              <a:t>= </a:t>
            </a:r>
            <a:r>
              <a:rPr lang="en-US" sz="3600" dirty="0" err="1" smtClean="0"/>
              <a:t>mgh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E</a:t>
            </a:r>
            <a:r>
              <a:rPr lang="ru-RU" sz="3600" baseline="-25000" dirty="0" err="1" smtClean="0"/>
              <a:t>п</a:t>
            </a:r>
            <a:r>
              <a:rPr lang="en-US" sz="3600" dirty="0" smtClean="0"/>
              <a:t> </a:t>
            </a:r>
            <a:r>
              <a:rPr lang="en-US" sz="3600" dirty="0" smtClean="0"/>
              <a:t>= kx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/2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Закон сохранения механической </a:t>
            </a:r>
            <a:r>
              <a:rPr lang="ru-RU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энергиии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Полная механическая энергия замкнутой системы тел, в которой действуют только консервативные силы, остается неизменной при любых взаимодействиях тел системы.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43438" y="2000240"/>
            <a:ext cx="4000528" cy="200026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Е =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Еп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+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Ек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Коэффициент полезного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10080" cy="4972072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Величина, показывающая, какая часть совершенной (полной) работы является полезной</a:t>
            </a:r>
          </a:p>
          <a:p>
            <a:r>
              <a:rPr lang="ru-RU" sz="3200" dirty="0" smtClean="0"/>
              <a:t>Равна отношению полезной работы к полной работе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</a:t>
            </a:r>
          </a:p>
          <a:p>
            <a:pPr>
              <a:buNone/>
            </a:pPr>
            <a:r>
              <a:rPr lang="el-GR" sz="4800" dirty="0" smtClean="0"/>
              <a:t>η</a:t>
            </a:r>
            <a:r>
              <a:rPr lang="ru-RU" dirty="0" smtClean="0"/>
              <a:t> = </a:t>
            </a:r>
            <a:r>
              <a:rPr lang="ru-RU" sz="4400" dirty="0" err="1" smtClean="0"/>
              <a:t>А</a:t>
            </a:r>
            <a:r>
              <a:rPr lang="ru-RU" sz="4400" baseline="-25000" dirty="0" err="1" smtClean="0"/>
              <a:t>п</a:t>
            </a:r>
            <a:r>
              <a:rPr lang="ru-RU" sz="4400" dirty="0" smtClean="0"/>
              <a:t>/А · 100%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395</TotalTime>
  <Words>214</Words>
  <Application>Microsoft Office PowerPoint</Application>
  <PresentationFormat>Экран (4:3)</PresentationFormat>
  <Paragraphs>54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РАБОТА. МОЩНОСТЬ. ЭНЕРГИЯ. ЗАКОН СОХРАНЕНИЯ ЭНЕРГИИ.</vt:lpstr>
      <vt:lpstr>Механическая работа</vt:lpstr>
      <vt:lpstr>МОЩНОСТЬ</vt:lpstr>
      <vt:lpstr>ЭНЕРГИЯ – СПОСОБНОСТЬ ТЕЛА СОВЕРШАТЬ РАБОТУ</vt:lpstr>
      <vt:lpstr>[ Е ] = Дж </vt:lpstr>
      <vt:lpstr>Закон сохранения механической энергиии</vt:lpstr>
      <vt:lpstr>Коэффициент полезного действия</vt:lpstr>
    </vt:vector>
  </TitlesOfParts>
  <Company>МОУ СОШ № 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РАБОТА. МОЩНОСТЬ. ЭНЕРГИЯ. ЗАКОН СОХРАНЕНИЯ ЭНЕРГИИ.</dc:title>
  <dc:creator>физика</dc:creator>
  <cp:lastModifiedBy>физика</cp:lastModifiedBy>
  <cp:revision>28</cp:revision>
  <dcterms:created xsi:type="dcterms:W3CDTF">2010-11-11T13:42:23Z</dcterms:created>
  <dcterms:modified xsi:type="dcterms:W3CDTF">2010-11-12T07:18:02Z</dcterms:modified>
</cp:coreProperties>
</file>