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4"/>
  </p:notesMasterIdLst>
  <p:sldIdLst>
    <p:sldId id="256" r:id="rId2"/>
    <p:sldId id="262" r:id="rId3"/>
    <p:sldId id="258" r:id="rId4"/>
    <p:sldId id="270" r:id="rId5"/>
    <p:sldId id="260" r:id="rId6"/>
    <p:sldId id="269" r:id="rId7"/>
    <p:sldId id="261" r:id="rId8"/>
    <p:sldId id="263" r:id="rId9"/>
    <p:sldId id="264" r:id="rId10"/>
    <p:sldId id="265" r:id="rId11"/>
    <p:sldId id="266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97174-AD07-4DDF-9062-9F7096F0A40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30371-D6EA-4840-9568-71ECAEC89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30371-D6EA-4840-9568-71ECAEC8972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640C9-EF9E-411D-9AC9-A01713686D2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93658-3746-4945-8E37-166B57E8E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640C9-EF9E-411D-9AC9-A01713686D2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93658-3746-4945-8E37-166B57E8E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640C9-EF9E-411D-9AC9-A01713686D2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93658-3746-4945-8E37-166B57E8E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640C9-EF9E-411D-9AC9-A01713686D2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93658-3746-4945-8E37-166B57E8E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640C9-EF9E-411D-9AC9-A01713686D2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93658-3746-4945-8E37-166B57E8E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640C9-EF9E-411D-9AC9-A01713686D2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93658-3746-4945-8E37-166B57E8E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640C9-EF9E-411D-9AC9-A01713686D2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93658-3746-4945-8E37-166B57E8E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640C9-EF9E-411D-9AC9-A01713686D2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93658-3746-4945-8E37-166B57E8E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640C9-EF9E-411D-9AC9-A01713686D2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93658-3746-4945-8E37-166B57E8E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640C9-EF9E-411D-9AC9-A01713686D2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93658-3746-4945-8E37-166B57E8E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640C9-EF9E-411D-9AC9-A01713686D2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93658-3746-4945-8E37-166B57E8E0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F640C9-EF9E-411D-9AC9-A01713686D20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2093658-3746-4945-8E37-166B57E8E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148740" cy="648072"/>
          </a:xfrm>
        </p:spPr>
        <p:txBody>
          <a:bodyPr>
            <a:normAutofit fontScale="90000"/>
          </a:bodyPr>
          <a:lstStyle/>
          <a:p>
            <a:pPr hangingPunct="0"/>
            <a:r>
              <a:rPr lang="ru-RU" sz="1600" dirty="0" err="1" smtClean="0"/>
              <a:t>Методичаское</a:t>
            </a:r>
            <a:r>
              <a:rPr lang="ru-RU" sz="1600" dirty="0" smtClean="0"/>
              <a:t>  объединение учителей физической культуры и ОБЖ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3354442" y="3494145"/>
            <a:ext cx="511477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484784"/>
            <a:ext cx="57423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ЧЕМ ОТЛИЧАЮТСЯ НОВЫЕ СТАНДАРТЫ ОБРАЗОВАНИЯ ОТ «СТАРЫХ»? </a:t>
            </a:r>
          </a:p>
          <a:p>
            <a:pPr algn="ctr"/>
            <a:r>
              <a:rPr lang="ru-RU" sz="1600" dirty="0" smtClean="0"/>
              <a:t>Учитель физкультуры и ОБЖ </a:t>
            </a:r>
            <a:r>
              <a:rPr lang="ru-RU" sz="1600" dirty="0" err="1" smtClean="0"/>
              <a:t>Феженко</a:t>
            </a:r>
            <a:r>
              <a:rPr lang="ru-RU" sz="1600" dirty="0" smtClean="0"/>
              <a:t> М.О. Мурманск2014г.</a:t>
            </a:r>
            <a:endParaRPr 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620688"/>
          <a:ext cx="8064896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5544616"/>
              </a:tblGrid>
              <a:tr h="5544616">
                <a:tc>
                  <a:txBody>
                    <a:bodyPr/>
                    <a:lstStyle/>
                    <a:p>
                      <a:pPr hangingPunct="0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Приобретение 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компетентности в физкультурно-оздоровительной и спортивной деятельности, овладение навыками творческого сотрудничества в коллективных формах занятий физическими упражнениями</a:t>
                      </a:r>
                      <a:r>
                        <a:rPr kumimoji="0"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5) формирование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умений выполнять комплексы общеразвивающих, оздоровительных и корригирующих упражнений, учитывающих индивидуальные способности и особенности, состояние здоровья и режим учебной деятельности; овладение основами технических действий, приёмами и физическими упражнениями из базовых видов спорта, умением использовать их в разнообразных формах игровой  и соревновательной деятельности; расширение двигательного опыта за счёт упражнений, ориентированных на развитие основных физических качеств, повышение функциональных возможностей основных систем организма.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620688"/>
          <a:ext cx="8064896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5544616"/>
              </a:tblGrid>
              <a:tr h="55446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соответствие с содержанием образовательного стандарта.</a:t>
                      </a:r>
                    </a:p>
                    <a:p>
                      <a:pPr hangingPunct="0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внеучебной спортивно-оздоровительной деятельности не определено. Оно может включать:</a:t>
                      </a:r>
                    </a:p>
                    <a:p>
                      <a:pPr hangingPunct="0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спортивно-массовые мероприятия,</a:t>
                      </a:r>
                    </a:p>
                    <a:p>
                      <a:pPr hangingPunct="0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систему (именно систему, а не произвольный и случайный их набор) подвижных игр,</a:t>
                      </a:r>
                    </a:p>
                    <a:p>
                      <a:pPr hangingPunct="0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спортивные игры (по желанию учащихся),</a:t>
                      </a:r>
                    </a:p>
                    <a:p>
                      <a:pPr hangingPunct="0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новые виды и средства двигательной активности (</a:t>
                      </a:r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фрисби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метание пластиковых тарелочек, </a:t>
                      </a:r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фитбол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большой надувной мяч),</a:t>
                      </a:r>
                    </a:p>
                    <a:p>
                      <a:pPr hangingPunct="0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организацию (по возможности) занятий по плаванию;</a:t>
                      </a:r>
                    </a:p>
                    <a:p>
                      <a:pPr hangingPunct="0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средства теоретической подготовки (уроки здоровья);</a:t>
                      </a:r>
                    </a:p>
                    <a:p>
                      <a:pPr hangingPunct="0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средства оздоровительной направленности: профилактика или коррекция формы позвоночника или формы стопы, специально организованная система закаливания, обучение и реализация самомассажа биологически активных точек тела, суставная гимнастика, гимнастика для глаз, дыхательная гимнастика;</a:t>
                      </a:r>
                    </a:p>
                    <a:p>
                      <a:pPr hangingPunct="0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доступную для большинства учащихся соревновательную деятельность;</a:t>
                      </a:r>
                    </a:p>
                    <a:p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экологический туризм и ориентирование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6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АНАЛИЗ.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99288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1600" b="1" dirty="0" smtClean="0"/>
              <a:t> Обновлённая «Школа России» </a:t>
            </a:r>
            <a:r>
              <a:rPr lang="ru-RU" sz="1600" dirty="0" smtClean="0"/>
              <a:t>— это учебно-методический комплекс, обеспечивающий формирование системы универсальных учебных действий. В данной системе наряду с новыми концептуальными основами и подходами, бережно сохранены лучшие традиции отечественной школы.</a:t>
            </a:r>
            <a:r>
              <a:rPr lang="ru-RU" sz="1600" b="1" dirty="0" smtClean="0"/>
              <a:t> </a:t>
            </a:r>
            <a:r>
              <a:rPr lang="ru-RU" sz="1600" dirty="0" smtClean="0"/>
              <a:t>Реализуются такие принципы, как учёт возрастных особенностей детей, постепенное нарастание трудностей в предъявлении учебного материала и др. Обучение по данной системе гарантирует достижение положительного результата в обучении и реальные возможности развития ребёнка. </a:t>
            </a:r>
          </a:p>
          <a:p>
            <a:r>
              <a:rPr lang="ru-RU" sz="1600" dirty="0" smtClean="0"/>
              <a:t>В новых стандартах в отношении</a:t>
            </a:r>
            <a:r>
              <a:rPr lang="ru-RU" sz="1600" b="1" dirty="0" smtClean="0"/>
              <a:t> «Физической культуры и основы безопасности жизнедеятельности</a:t>
            </a:r>
            <a:r>
              <a:rPr lang="ru-RU" sz="1600" dirty="0" smtClean="0"/>
              <a:t>», не стоят задачи сделать всех детей профессиональными спортсменами, хотя стремление к высоким достижениям должно поддерживаться. Главное, у детей должны быть сформированы поведенческие стереотипы здорового образа жизни. Чтобы ребенок нормально рос, развивался, у него не было сколиоза, плохого зрения и т.д. </a:t>
            </a:r>
          </a:p>
          <a:p>
            <a:r>
              <a:rPr lang="ru-RU" sz="1600" dirty="0" smtClean="0"/>
              <a:t>Ребенок должен уметь свободно пользоваться  знаниями, самостоятельно их находить и наращивать, применять в жизни.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83880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ЧЕМ ОТЛИЧАЮТСЯ НОВЫЕ СТАНДАРТЫ ОБРАЗОВАНИЯ ОТ «СТАРЫХ»?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0800000" flipV="1">
            <a:off x="495925" y="1700808"/>
            <a:ext cx="8183880" cy="4752527"/>
          </a:xfrm>
        </p:spPr>
        <p:txBody>
          <a:bodyPr>
            <a:normAutofit fontScale="70000" lnSpcReduction="20000"/>
          </a:bodyPr>
          <a:lstStyle/>
          <a:p>
            <a:pPr hangingPunct="0">
              <a:buNone/>
            </a:pPr>
            <a:r>
              <a:rPr lang="ru-RU" dirty="0" smtClean="0"/>
              <a:t>Принципиальное отличие новых стандартов заключается в том, что целью является не предметный, а личностный результат. Важна, прежде всего личность самого ребенка и происходящие с ней в процессе обучения изменения, а не сумма знаний, накопленная за время обучения в школе.</a:t>
            </a:r>
          </a:p>
          <a:p>
            <a:pPr hangingPunct="0">
              <a:buNone/>
            </a:pPr>
            <a:r>
              <a:rPr lang="ru-RU" dirty="0" smtClean="0"/>
              <a:t>Федеральный государственный образовательный стандарт - это совокупность </a:t>
            </a:r>
            <a:r>
              <a:rPr lang="ru-RU" b="1" dirty="0" smtClean="0"/>
              <a:t>трех систем требований</a:t>
            </a:r>
            <a:r>
              <a:rPr lang="ru-RU" dirty="0" smtClean="0"/>
              <a:t>:</a:t>
            </a:r>
          </a:p>
          <a:p>
            <a:pPr hangingPunct="0"/>
            <a:r>
              <a:rPr lang="ru-RU" dirty="0" smtClean="0"/>
              <a:t>- требований к результату образования,</a:t>
            </a:r>
          </a:p>
          <a:p>
            <a:pPr hangingPunct="0"/>
            <a:r>
              <a:rPr lang="ru-RU" dirty="0" smtClean="0"/>
              <a:t>- требований к структуре основных образовательных программ (то, как школа выстраивает свою образовательную деятельность),</a:t>
            </a:r>
          </a:p>
          <a:p>
            <a:pPr hangingPunct="0"/>
            <a:r>
              <a:rPr lang="ru-RU" dirty="0" smtClean="0"/>
              <a:t>- требований к условиям реализации стандарта (кадры, финансы, материально-техническая база, информационное сопровождение и пр.).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351"/>
          <a:ext cx="8218488" cy="4693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98776"/>
                <a:gridCol w="4319712"/>
              </a:tblGrid>
              <a:tr h="18949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Стандарты 2004г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Новые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ФГОС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8191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Стандарте 2004 г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детально описывалось содержание образования темы, дидактические единицы.</a:t>
                      </a:r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2010 г.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образования детально и подробно не прописано, зато четко обозначены требования к его результатам:</a:t>
                      </a:r>
                    </a:p>
                    <a:p>
                      <a:pPr hangingPunct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качестве основного результата образования выступает овладение набором универсальных учебных действий, позволяющих ставить и решать важнейшие жизненные и профессиональные задачи. Прежде всего, в зависимости от задач, с которыми предстоит столкнуться непосредственно школьнику и выпускнику во взрослой жизни, и разрабатывался новый образовательный стандарт.</a:t>
                      </a:r>
                    </a:p>
                    <a:p>
                      <a:pPr hangingPunct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260351"/>
          <a:ext cx="8784976" cy="6492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74128"/>
                <a:gridCol w="4610848"/>
              </a:tblGrid>
              <a:tr h="6048969">
                <a:tc>
                  <a:txBody>
                    <a:bodyPr/>
                    <a:lstStyle/>
                    <a:p>
                      <a:pPr hangingPunct="0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Федеральный компонент направлен на реализацию следующих целей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hangingPunct="0"/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</a:t>
                      </a:r>
                      <a:r>
                        <a:rPr kumimoji="0" lang="ru-RU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 обучающегося гражданской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ответвенности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правового самосознания, духовности культуры,</a:t>
                      </a:r>
                    </a:p>
                    <a:p>
                      <a:pPr hangingPunct="0"/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самостоятельности,инициативности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способность самореализации в обществе;</a:t>
                      </a:r>
                    </a:p>
                    <a:p>
                      <a:pPr hangingPunct="0"/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дифференсация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обучения с широким и гибкими возможностями построения старшеклассниками индивидуальных образовательных программ в соответствии с их способностями, склонностями и потребностями;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обучающихся равных возможностей для последующего профессионального образования и профессиональной деятельности в том числе с учетом реальных потребностей рынка труда.</a:t>
                      </a:r>
                      <a:endParaRPr lang="ru-RU" sz="14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КАКИЕ ТРЕБОВАНИЯ К РЕЗУЛЬТАТАМ ОБУЧАЮЩИМСЯ  УСТАНАВЛИВАЕТ  СТАНДАРТ.</a:t>
                      </a:r>
                    </a:p>
                    <a:p>
                      <a:pPr hangingPunct="0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Стандарт устанавливает требования к результатам обучающихся, освоивших основную образовательную программу начального общего образования: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личностным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включающим готовность и способность обучающихся к саморазвитию, сформированность мотивации к обучению и познанию, ценностно-смысловые установки обучающихся, отражающие их индивидуально-личностные позиции, социальные компетенции, личностные качества; сформированность основ гражданской идентичности;</a:t>
                      </a:r>
                    </a:p>
                    <a:p>
                      <a:pPr hangingPunct="0"/>
                      <a:r>
                        <a:rPr kumimoji="0" lang="ru-RU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метапредметным</a:t>
                      </a:r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включающим освоение обучающимися универсальные учебные действия (познавательные, регулятивные и коммуникативные), обеспечивающие овладение ключевыми компетенциями, составляющими основу умения учиться, и межпредметными понятиями.</a:t>
                      </a:r>
                    </a:p>
                    <a:p>
                      <a:pPr hangingPunct="0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предметным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включающим освоенный обучающимися в ходе изучения учебного предмета опыт специфической для данной предметной области деятельности по получению нового знания, его преобразованию и применению, а также систему основополагающих элементов научного знания, лежащих в основе современной научной картины мира.</a:t>
                      </a:r>
                    </a:p>
                    <a:p>
                      <a:pPr hangingPunct="0"/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66072"/>
          <a:ext cx="8712968" cy="63367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6"/>
                <a:gridCol w="6768752"/>
              </a:tblGrid>
              <a:tr h="6336704">
                <a:tc>
                  <a:txBody>
                    <a:bodyPr/>
                    <a:lstStyle/>
                    <a:p>
                      <a:pPr hangingPunct="0"/>
                      <a:r>
                        <a:rPr kumimoji="0" lang="ru-RU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Здоровье учеников остается актуальным вопросом и в «старой» школе.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2урока физической</a:t>
                      </a:r>
                      <a:r>
                        <a:rPr kumimoji="0" lang="ru-RU" sz="1400" b="1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культу</a:t>
                      </a:r>
                      <a:r>
                        <a:rPr kumimoji="0" lang="ru-RU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ры в неделю</a:t>
                      </a:r>
                      <a:endParaRPr lang="ru-RU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/>
                      <a:r>
                        <a:rPr kumimoji="0" lang="ru-RU" sz="1600" kern="1200" dirty="0" smtClean="0">
                          <a:solidFill>
                            <a:sysClr val="windowText" lastClr="000000"/>
                          </a:solidFill>
                        </a:rPr>
                        <a:t>НОВЫЕ СТАНДАРТЫ НАПРАВЛЕНЫ НА УКРЕПЛЕНИЕ ЗДОРОВЬЯ ШКОЛЬНИКОВ.</a:t>
                      </a:r>
                    </a:p>
                    <a:p>
                      <a:pPr hangingPunct="0"/>
                      <a:r>
                        <a:rPr kumimoji="0" lang="ru-RU" sz="1600" kern="1200" dirty="0" smtClean="0">
                          <a:solidFill>
                            <a:sysClr val="windowText" lastClr="000000"/>
                          </a:solidFill>
                        </a:rPr>
                        <a:t> В новых стандартах заложены две концептуальные вещи: программа духовно-нравственного развития и программа формирования культуры здорового и безопасного образа жизни.</a:t>
                      </a:r>
                    </a:p>
                    <a:p>
                      <a:pPr hangingPunct="0"/>
                      <a:r>
                        <a:rPr kumimoji="0" lang="ru-RU" sz="1600" kern="1200" dirty="0" smtClean="0">
                          <a:solidFill>
                            <a:sysClr val="windowText" lastClr="000000"/>
                          </a:solidFill>
                        </a:rPr>
                        <a:t> Не ставятся задачи сделать всех детей профессиональными спортсменами, хотя стремление к высоким достижениям должно поддерживаться. Главное, у детей должны быть сформированы поведенческие стереотипы здорового образа жизни. Чтобы ребенок нормально рос, развивался, у него не было сколиоза, плохого зрения. Для этого нужна физическая активность и на перемене, и на уроке, и во внеурочной деятельности.</a:t>
                      </a:r>
                    </a:p>
                    <a:p>
                      <a:pPr hangingPunct="0"/>
                      <a:r>
                        <a:rPr kumimoji="0" lang="ru-RU" sz="1600" kern="1200" dirty="0" smtClean="0">
                          <a:solidFill>
                            <a:sysClr val="windowText" lastClr="000000"/>
                          </a:solidFill>
                        </a:rPr>
                        <a:t>Вводится третий урок физкультуры. Он должен быть построен на интересах детей, с учетом их возможностей и потребностей. </a:t>
                      </a:r>
                      <a:endParaRPr lang="ru-RU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435280" cy="5699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0823"/>
                <a:gridCol w="5394457"/>
              </a:tblGrid>
              <a:tr h="4837557">
                <a:tc>
                  <a:txBody>
                    <a:bodyPr/>
                    <a:lstStyle/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Реализация образовательных программ  по учебному предмету «Физическая культура» обеспечена нормативными документами и методическими пособиями. В их перечень входят:</a:t>
                      </a:r>
                    </a:p>
                    <a:p>
                      <a:pPr lvl="0" fontAlgn="auto" hangingPunct="1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Федеральный государственный образовательный стандарт начального и основного общего образования. М. Просвещение. 2010.</a:t>
                      </a:r>
                    </a:p>
                    <a:p>
                      <a:pPr lvl="0" fontAlgn="auto" hangingPunct="1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1.Примерные  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учебные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программы. Физическая культура. М. Просвещение. 2011.</a:t>
                      </a:r>
                    </a:p>
                    <a:p>
                      <a:pPr lvl="0" fontAlgn="auto" hangingPunct="1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2.Рабочие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программы «Физическая культура» для 1-4 классов.</a:t>
                      </a:r>
                    </a:p>
                    <a:p>
                      <a:pPr lvl="0" fontAlgn="auto" hangingPunct="1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3.Планируемые результаты начального общего образования. М. Просвещение. 2010.</a:t>
                      </a:r>
                    </a:p>
                    <a:p>
                      <a:pPr lvl="0" fontAlgn="auto" hangingPunct="1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4.Внеурочная деятельность школьников. Методический конструктор. М. Просвещение. 2010.</a:t>
                      </a:r>
                    </a:p>
                    <a:p>
                      <a:pPr hangingPunct="0"/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620688"/>
          <a:ext cx="813690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5112568"/>
              </a:tblGrid>
              <a:tr h="1368152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Рабочие программы по ФК предназначены для учащихся не имеющих противопоказаний к занятиям физической культурой.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В рабочих программах, ориентированных по содержанию на ФГОС нового поколения,  не содержится учебного плана и нормативов физической подготовленности учащихся</a:t>
                      </a:r>
                      <a:r>
                        <a:rPr kumimoji="0" lang="ru-RU" sz="16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3765092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 физической культуры (коллектив учителей) самостоятельно, с учетом требований ФГОС и содержания рабочей программы (выбранной для реализации), разрабатывает 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рабочее планирование 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каждой ступени общего образования (1-4, 5-9, 10-11 классы) и уточняет содержание требований к планируемым результатам образовательной деятельности по учебному предмету «Физическая культура», а также способам их оценивания.</a:t>
                      </a:r>
                    </a:p>
                    <a:p>
                      <a:pPr hangingPunct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разработке контрольных нормативов следует ориентироваться на региональные нормативы физической подготовленности учащихся ООУ. Необходимо обратить внимание специалистов на содержательное обеспечение теоретической подготовки учащихся, и на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разработку и внедрение тетради по физической культуре, как одного из предложений образовательного стандарта второго поколения. 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88640"/>
          <a:ext cx="8892480" cy="666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880"/>
                <a:gridCol w="5400600"/>
              </a:tblGrid>
              <a:tr h="6669360">
                <a:tc>
                  <a:txBody>
                    <a:bodyPr/>
                    <a:lstStyle/>
                    <a:p>
                      <a:pPr hangingPunct="0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Изучение физической культуры на базовом уровне среднего (полного) общего образования направлено на достижение следующих целей:                                          – Развитие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физических качеств и способностей, совершенствование функциональных возможностей организма, укрепление индивидуального здоровья.                           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Воспитание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бережного отношения к собственному здоровью, потребности в занятиях физкультурно-оздоровительной и спортивно-оздоровительной деятельностью..                            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Предметные результаты изучения предметной области «Физическая культура и основы безопасности жизнедеятельности» должны отражать: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1) понимание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роли и значения физической культуры в формировании личностных качеств, в активном включении в здоровый образ жизни, укреплении и сохранении индивидуального здоровья;</a:t>
                      </a:r>
                    </a:p>
                    <a:p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2) овладение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системой знаний о физическом совершенствовании человека, создание основы для формирования интереса к расширению и углублению знаний по истории развития физической культуры, спорта и олимпийского движения, освоение умений отбирать физические упражнения и регулировать физические нагрузки для самостоятельных систематических занятий с различной функциональной направленностью (оздоровительной, тренировочной, коррекционной, рекреативной и лечебной) с учётом индивидуальных возможностей и особенностей организма, планировать содержание этих занятий, включать их в режим учебного дня и учебной недели;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332656"/>
          <a:ext cx="8496944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295"/>
                <a:gridCol w="5841649"/>
              </a:tblGrid>
              <a:tr h="6192688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Овладение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технологиями современных оздоровительных систем физического воспитания, обогащение индивидуального опыта занятий специально-прикладными физическими упражнениями и базовыми видами спорта.       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                                                                                  – Освоение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системы знаний о занятиях физической культурой, их роли и значении в формировании здорового образа жизни и социальных ориентаций</a:t>
                      </a:r>
                      <a:endParaRPr lang="ru-RU" sz="1600" b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3) приобретение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опыта организации самостоятельных систематических занятий физической культурой с соблюдением правил техники безопасности и профилактики травматизма; освоение умения оказывать первую доврачебную помощь при легких травмах; обогащение опыта совместной деятельности в организации и проведении занятий физической культурой, форм активного отдыха и досуга;</a:t>
                      </a:r>
                    </a:p>
                    <a:p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4) расширение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опыта организации и мониторинга физического развития и физической подготовленности; формирование умения вести наблюдение за динамикой развития своих основных физических качеств: оценивать текущее состояние организма и определять тренирующее воздействие на него занятий физической культурой посредством использования стандартных физических нагрузок и функциональных проб, определять индивидуальные режимы физической нагрузки, контролировать направленность её воздействия на организм во время самостоятельных занятий физическими упражнениями  с разной целевой ориентацией;</a:t>
                      </a: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252</TotalTime>
  <Words>598</Words>
  <Application>Microsoft Office PowerPoint</Application>
  <PresentationFormat>Экран (4:3)</PresentationFormat>
  <Paragraphs>91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Методичаское  объединение учителей физической культуры и ОБЖ.</vt:lpstr>
      <vt:lpstr>ЧЕМ ОТЛИЧАЮТСЯ НОВЫЕ СТАНДАРТЫ ОБРАЗОВАНИЯ ОТ «СТАРЫХ»?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Маргарита Феженко</dc:creator>
  <cp:lastModifiedBy>Маргарита Феженко</cp:lastModifiedBy>
  <cp:revision>27</cp:revision>
  <dcterms:created xsi:type="dcterms:W3CDTF">2013-09-22T18:53:01Z</dcterms:created>
  <dcterms:modified xsi:type="dcterms:W3CDTF">2014-04-30T15:13:49Z</dcterms:modified>
</cp:coreProperties>
</file>