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D6A1-575E-4786-8B87-E2D548E3975A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6702-E1AB-4606-B63F-B00ECC35A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4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D6A1-575E-4786-8B87-E2D548E3975A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6702-E1AB-4606-B63F-B00ECC35A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1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D6A1-575E-4786-8B87-E2D548E3975A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6702-E1AB-4606-B63F-B00ECC35A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D6A1-575E-4786-8B87-E2D548E3975A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6702-E1AB-4606-B63F-B00ECC35A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4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D6A1-575E-4786-8B87-E2D548E3975A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6702-E1AB-4606-B63F-B00ECC35A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5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D6A1-575E-4786-8B87-E2D548E3975A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6702-E1AB-4606-B63F-B00ECC35A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1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D6A1-575E-4786-8B87-E2D548E3975A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6702-E1AB-4606-B63F-B00ECC35A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D6A1-575E-4786-8B87-E2D548E3975A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6702-E1AB-4606-B63F-B00ECC35A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0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D6A1-575E-4786-8B87-E2D548E3975A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6702-E1AB-4606-B63F-B00ECC35A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9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D6A1-575E-4786-8B87-E2D548E3975A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6702-E1AB-4606-B63F-B00ECC35A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9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D6A1-575E-4786-8B87-E2D548E3975A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6702-E1AB-4606-B63F-B00ECC35A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D6A1-575E-4786-8B87-E2D548E3975A}" type="datetimeFigureOut">
              <a:rPr lang="ru-RU" smtClean="0"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6702-E1AB-4606-B63F-B00ECC35A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5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2556" y="1700808"/>
            <a:ext cx="7128792" cy="2585323"/>
          </a:xfrm>
          <a:custGeom>
            <a:avLst/>
            <a:gdLst>
              <a:gd name="connsiteX0" fmla="*/ 0 w 6498637"/>
              <a:gd name="connsiteY0" fmla="*/ 0 h 1764000"/>
              <a:gd name="connsiteX1" fmla="*/ 6498637 w 6498637"/>
              <a:gd name="connsiteY1" fmla="*/ 0 h 1764000"/>
              <a:gd name="connsiteX2" fmla="*/ 6498637 w 6498637"/>
              <a:gd name="connsiteY2" fmla="*/ 1764000 h 1764000"/>
              <a:gd name="connsiteX3" fmla="*/ 0 w 6498637"/>
              <a:gd name="connsiteY3" fmla="*/ 1764000 h 1764000"/>
              <a:gd name="connsiteX4" fmla="*/ 0 w 6498637"/>
              <a:gd name="connsiteY4" fmla="*/ 0 h 1764000"/>
              <a:gd name="connsiteX0" fmla="*/ 0 w 7003604"/>
              <a:gd name="connsiteY0" fmla="*/ 0 h 1845887"/>
              <a:gd name="connsiteX1" fmla="*/ 7003604 w 7003604"/>
              <a:gd name="connsiteY1" fmla="*/ 81887 h 1845887"/>
              <a:gd name="connsiteX2" fmla="*/ 7003604 w 7003604"/>
              <a:gd name="connsiteY2" fmla="*/ 1845887 h 1845887"/>
              <a:gd name="connsiteX3" fmla="*/ 504967 w 7003604"/>
              <a:gd name="connsiteY3" fmla="*/ 1845887 h 1845887"/>
              <a:gd name="connsiteX4" fmla="*/ 0 w 7003604"/>
              <a:gd name="connsiteY4" fmla="*/ 0 h 1845887"/>
              <a:gd name="connsiteX0" fmla="*/ 0 w 7754231"/>
              <a:gd name="connsiteY0" fmla="*/ 109182 h 1955069"/>
              <a:gd name="connsiteX1" fmla="*/ 7754231 w 7754231"/>
              <a:gd name="connsiteY1" fmla="*/ 0 h 1955069"/>
              <a:gd name="connsiteX2" fmla="*/ 7003604 w 7754231"/>
              <a:gd name="connsiteY2" fmla="*/ 1955069 h 1955069"/>
              <a:gd name="connsiteX3" fmla="*/ 504967 w 7754231"/>
              <a:gd name="connsiteY3" fmla="*/ 1955069 h 1955069"/>
              <a:gd name="connsiteX4" fmla="*/ 0 w 7754231"/>
              <a:gd name="connsiteY4" fmla="*/ 109182 h 1955069"/>
              <a:gd name="connsiteX0" fmla="*/ 0 w 7863413"/>
              <a:gd name="connsiteY0" fmla="*/ 109182 h 2405445"/>
              <a:gd name="connsiteX1" fmla="*/ 7754231 w 7863413"/>
              <a:gd name="connsiteY1" fmla="*/ 0 h 2405445"/>
              <a:gd name="connsiteX2" fmla="*/ 7863413 w 7863413"/>
              <a:gd name="connsiteY2" fmla="*/ 2405445 h 2405445"/>
              <a:gd name="connsiteX3" fmla="*/ 504967 w 7863413"/>
              <a:gd name="connsiteY3" fmla="*/ 1955069 h 2405445"/>
              <a:gd name="connsiteX4" fmla="*/ 0 w 7863413"/>
              <a:gd name="connsiteY4" fmla="*/ 109182 h 2405445"/>
              <a:gd name="connsiteX0" fmla="*/ 81887 w 7945300"/>
              <a:gd name="connsiteY0" fmla="*/ 109182 h 2405445"/>
              <a:gd name="connsiteX1" fmla="*/ 7836118 w 7945300"/>
              <a:gd name="connsiteY1" fmla="*/ 0 h 2405445"/>
              <a:gd name="connsiteX2" fmla="*/ 7945300 w 7945300"/>
              <a:gd name="connsiteY2" fmla="*/ 2405445 h 2405445"/>
              <a:gd name="connsiteX3" fmla="*/ 0 w 7945300"/>
              <a:gd name="connsiteY3" fmla="*/ 2391797 h 2405445"/>
              <a:gd name="connsiteX4" fmla="*/ 81887 w 7945300"/>
              <a:gd name="connsiteY4" fmla="*/ 109182 h 2405445"/>
              <a:gd name="connsiteX0" fmla="*/ 0 w 7863413"/>
              <a:gd name="connsiteY0" fmla="*/ 109182 h 2405445"/>
              <a:gd name="connsiteX1" fmla="*/ 7754231 w 7863413"/>
              <a:gd name="connsiteY1" fmla="*/ 0 h 2405445"/>
              <a:gd name="connsiteX2" fmla="*/ 7863413 w 7863413"/>
              <a:gd name="connsiteY2" fmla="*/ 2405445 h 2405445"/>
              <a:gd name="connsiteX3" fmla="*/ 1241946 w 7863413"/>
              <a:gd name="connsiteY3" fmla="*/ 1941421 h 2405445"/>
              <a:gd name="connsiteX4" fmla="*/ 0 w 7863413"/>
              <a:gd name="connsiteY4" fmla="*/ 109182 h 2405445"/>
              <a:gd name="connsiteX0" fmla="*/ 0 w 7863413"/>
              <a:gd name="connsiteY0" fmla="*/ 0 h 2296263"/>
              <a:gd name="connsiteX1" fmla="*/ 7385741 w 7863413"/>
              <a:gd name="connsiteY1" fmla="*/ 232012 h 2296263"/>
              <a:gd name="connsiteX2" fmla="*/ 7863413 w 7863413"/>
              <a:gd name="connsiteY2" fmla="*/ 2296263 h 2296263"/>
              <a:gd name="connsiteX3" fmla="*/ 1241946 w 7863413"/>
              <a:gd name="connsiteY3" fmla="*/ 1832239 h 2296263"/>
              <a:gd name="connsiteX4" fmla="*/ 0 w 7863413"/>
              <a:gd name="connsiteY4" fmla="*/ 0 h 2296263"/>
              <a:gd name="connsiteX0" fmla="*/ 0 w 7863413"/>
              <a:gd name="connsiteY0" fmla="*/ 114390 h 2410653"/>
              <a:gd name="connsiteX1" fmla="*/ 7385741 w 7863413"/>
              <a:gd name="connsiteY1" fmla="*/ 346402 h 2410653"/>
              <a:gd name="connsiteX2" fmla="*/ 7863413 w 7863413"/>
              <a:gd name="connsiteY2" fmla="*/ 2410653 h 2410653"/>
              <a:gd name="connsiteX3" fmla="*/ 1241946 w 7863413"/>
              <a:gd name="connsiteY3" fmla="*/ 1946629 h 2410653"/>
              <a:gd name="connsiteX4" fmla="*/ 0 w 7863413"/>
              <a:gd name="connsiteY4" fmla="*/ 114390 h 2410653"/>
              <a:gd name="connsiteX0" fmla="*/ 0 w 7863413"/>
              <a:gd name="connsiteY0" fmla="*/ 497510 h 2793773"/>
              <a:gd name="connsiteX1" fmla="*/ 7385741 w 7863413"/>
              <a:gd name="connsiteY1" fmla="*/ 729522 h 2793773"/>
              <a:gd name="connsiteX2" fmla="*/ 7863413 w 7863413"/>
              <a:gd name="connsiteY2" fmla="*/ 2793773 h 2793773"/>
              <a:gd name="connsiteX3" fmla="*/ 1241946 w 7863413"/>
              <a:gd name="connsiteY3" fmla="*/ 2329749 h 2793773"/>
              <a:gd name="connsiteX4" fmla="*/ 0 w 7863413"/>
              <a:gd name="connsiteY4" fmla="*/ 497510 h 2793773"/>
              <a:gd name="connsiteX0" fmla="*/ 0 w 7863413"/>
              <a:gd name="connsiteY0" fmla="*/ 0 h 2296263"/>
              <a:gd name="connsiteX1" fmla="*/ 7385741 w 7863413"/>
              <a:gd name="connsiteY1" fmla="*/ 232012 h 2296263"/>
              <a:gd name="connsiteX2" fmla="*/ 7863413 w 7863413"/>
              <a:gd name="connsiteY2" fmla="*/ 2296263 h 2296263"/>
              <a:gd name="connsiteX3" fmla="*/ 1241946 w 7863413"/>
              <a:gd name="connsiteY3" fmla="*/ 1832239 h 2296263"/>
              <a:gd name="connsiteX4" fmla="*/ 0 w 7863413"/>
              <a:gd name="connsiteY4" fmla="*/ 0 h 2296263"/>
              <a:gd name="connsiteX0" fmla="*/ 0 w 7863413"/>
              <a:gd name="connsiteY0" fmla="*/ 727160 h 3023423"/>
              <a:gd name="connsiteX1" fmla="*/ 7385741 w 7863413"/>
              <a:gd name="connsiteY1" fmla="*/ 959172 h 3023423"/>
              <a:gd name="connsiteX2" fmla="*/ 7863413 w 7863413"/>
              <a:gd name="connsiteY2" fmla="*/ 3023423 h 3023423"/>
              <a:gd name="connsiteX3" fmla="*/ 1241946 w 7863413"/>
              <a:gd name="connsiteY3" fmla="*/ 2559399 h 3023423"/>
              <a:gd name="connsiteX4" fmla="*/ 0 w 7863413"/>
              <a:gd name="connsiteY4" fmla="*/ 727160 h 3023423"/>
              <a:gd name="connsiteX0" fmla="*/ 0 w 7385741"/>
              <a:gd name="connsiteY0" fmla="*/ 727160 h 2559399"/>
              <a:gd name="connsiteX1" fmla="*/ 7385741 w 7385741"/>
              <a:gd name="connsiteY1" fmla="*/ 959172 h 2559399"/>
              <a:gd name="connsiteX2" fmla="*/ 7249264 w 7385741"/>
              <a:gd name="connsiteY2" fmla="*/ 1945250 h 2559399"/>
              <a:gd name="connsiteX3" fmla="*/ 1241946 w 7385741"/>
              <a:gd name="connsiteY3" fmla="*/ 2559399 h 2559399"/>
              <a:gd name="connsiteX4" fmla="*/ 0 w 7385741"/>
              <a:gd name="connsiteY4" fmla="*/ 727160 h 2559399"/>
              <a:gd name="connsiteX0" fmla="*/ 0 w 7699639"/>
              <a:gd name="connsiteY0" fmla="*/ 223645 h 2861102"/>
              <a:gd name="connsiteX1" fmla="*/ 7699639 w 7699639"/>
              <a:gd name="connsiteY1" fmla="*/ 1260875 h 2861102"/>
              <a:gd name="connsiteX2" fmla="*/ 7563162 w 7699639"/>
              <a:gd name="connsiteY2" fmla="*/ 2246953 h 2861102"/>
              <a:gd name="connsiteX3" fmla="*/ 1555844 w 7699639"/>
              <a:gd name="connsiteY3" fmla="*/ 2861102 h 2861102"/>
              <a:gd name="connsiteX4" fmla="*/ 0 w 7699639"/>
              <a:gd name="connsiteY4" fmla="*/ 223645 h 2861102"/>
              <a:gd name="connsiteX0" fmla="*/ 0 w 8040833"/>
              <a:gd name="connsiteY0" fmla="*/ 846168 h 3483625"/>
              <a:gd name="connsiteX1" fmla="*/ 8040833 w 8040833"/>
              <a:gd name="connsiteY1" fmla="*/ 914407 h 3483625"/>
              <a:gd name="connsiteX2" fmla="*/ 7563162 w 8040833"/>
              <a:gd name="connsiteY2" fmla="*/ 2869476 h 3483625"/>
              <a:gd name="connsiteX3" fmla="*/ 1555844 w 8040833"/>
              <a:gd name="connsiteY3" fmla="*/ 3483625 h 3483625"/>
              <a:gd name="connsiteX4" fmla="*/ 0 w 8040833"/>
              <a:gd name="connsiteY4" fmla="*/ 846168 h 3483625"/>
              <a:gd name="connsiteX0" fmla="*/ 0 w 8040833"/>
              <a:gd name="connsiteY0" fmla="*/ 1771982 h 4409439"/>
              <a:gd name="connsiteX1" fmla="*/ 3711922 w 8040833"/>
              <a:gd name="connsiteY1" fmla="*/ 79 h 4409439"/>
              <a:gd name="connsiteX2" fmla="*/ 8040833 w 8040833"/>
              <a:gd name="connsiteY2" fmla="*/ 1840221 h 4409439"/>
              <a:gd name="connsiteX3" fmla="*/ 7563162 w 8040833"/>
              <a:gd name="connsiteY3" fmla="*/ 3795290 h 4409439"/>
              <a:gd name="connsiteX4" fmla="*/ 1555844 w 8040833"/>
              <a:gd name="connsiteY4" fmla="*/ 4409439 h 4409439"/>
              <a:gd name="connsiteX5" fmla="*/ 0 w 8040833"/>
              <a:gd name="connsiteY5" fmla="*/ 1771982 h 4409439"/>
              <a:gd name="connsiteX0" fmla="*/ 0 w 8040833"/>
              <a:gd name="connsiteY0" fmla="*/ 2645405 h 5282862"/>
              <a:gd name="connsiteX1" fmla="*/ 3684626 w 8040833"/>
              <a:gd name="connsiteY1" fmla="*/ 46 h 5282862"/>
              <a:gd name="connsiteX2" fmla="*/ 8040833 w 8040833"/>
              <a:gd name="connsiteY2" fmla="*/ 2713644 h 5282862"/>
              <a:gd name="connsiteX3" fmla="*/ 7563162 w 8040833"/>
              <a:gd name="connsiteY3" fmla="*/ 4668713 h 5282862"/>
              <a:gd name="connsiteX4" fmla="*/ 1555844 w 8040833"/>
              <a:gd name="connsiteY4" fmla="*/ 5282862 h 5282862"/>
              <a:gd name="connsiteX5" fmla="*/ 0 w 8040833"/>
              <a:gd name="connsiteY5" fmla="*/ 2645405 h 528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0833" h="5282862">
                <a:moveTo>
                  <a:pt x="0" y="2645405"/>
                </a:moveTo>
                <a:cubicBezTo>
                  <a:pt x="359346" y="2069736"/>
                  <a:pt x="2344487" y="-11327"/>
                  <a:pt x="3684626" y="46"/>
                </a:cubicBezTo>
                <a:cubicBezTo>
                  <a:pt x="5024765" y="11419"/>
                  <a:pt x="7398960" y="2240333"/>
                  <a:pt x="8040833" y="2713644"/>
                </a:cubicBezTo>
                <a:lnTo>
                  <a:pt x="7563162" y="4668713"/>
                </a:lnTo>
                <a:lnTo>
                  <a:pt x="1555844" y="5282862"/>
                </a:lnTo>
                <a:lnTo>
                  <a:pt x="0" y="2645405"/>
                </a:lnTo>
                <a:close/>
              </a:path>
            </a:pathLst>
          </a:cu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ИНТЕЛЛЕКТУАЛЬНОЕ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САЙДЖУ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13675" y="5229200"/>
            <a:ext cx="24822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АВТОР:</a:t>
            </a:r>
          </a:p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КУЗНЕЦОВА Т.А.</a:t>
            </a:r>
          </a:p>
          <a:p>
            <a:pPr algn="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 ЭКОНОМИКИ</a:t>
            </a:r>
          </a:p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МБОУ УСОШ №1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72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ОПРЕДЕЛИТЬСЯ С ПОТРЕБНОСТЯМИ </a:t>
            </a:r>
          </a:p>
          <a:p>
            <a:pPr algn="ctr">
              <a:defRPr/>
            </a:pP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(ВЫБЕРИ ИЗ СПИСКА ПОТРЕБНОСТЬ И НАЖМИ НА НЕЕ).</a:t>
            </a:r>
          </a:p>
        </p:txBody>
      </p:sp>
      <p:pic>
        <p:nvPicPr>
          <p:cNvPr id="22531" name="Picture 8" descr="C:\Users\VSI\Desktop\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49388"/>
            <a:ext cx="27368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5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851275"/>
            <a:ext cx="1395412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12694" r="14593" b="8090"/>
          <a:stretch/>
        </p:blipFill>
        <p:spPr bwMode="auto">
          <a:xfrm>
            <a:off x="2123728" y="1268760"/>
            <a:ext cx="1165877" cy="11873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395288" y="6092825"/>
            <a:ext cx="3455987" cy="461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ФИЗИОЛОГИЧЕСКИЕ</a:t>
            </a:r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395288" y="5597525"/>
            <a:ext cx="3455987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ПОТРЕБНОСТЬ В САМОСОХРАНЕНИИ</a:t>
            </a:r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411163" y="4662488"/>
            <a:ext cx="3455987" cy="461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ПОТРЕБНОСТЬ В ПРИЗНАНИИ ЛИЧНОСТИ</a:t>
            </a: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395288" y="5135563"/>
            <a:ext cx="3455987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СОЦИАЛЬНЫЕ </a:t>
            </a:r>
          </a:p>
        </p:txBody>
      </p:sp>
      <p:sp>
        <p:nvSpPr>
          <p:cNvPr id="12" name="Прямоугольник 11">
            <a:hlinkClick r:id="rId7" action="ppaction://hlinksldjump"/>
          </p:cNvPr>
          <p:cNvSpPr/>
          <p:nvPr/>
        </p:nvSpPr>
        <p:spPr>
          <a:xfrm>
            <a:off x="418420" y="4183950"/>
            <a:ext cx="3456384" cy="462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ПОТРЕБНОСТЬ В САМОВЫРАЖЕНИИ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916824" y="2141685"/>
            <a:ext cx="2209490" cy="1260919"/>
          </a:xfrm>
          <a:prstGeom prst="wedgeRoundRectCallout">
            <a:avLst>
              <a:gd name="adj1" fmla="val -20215"/>
              <a:gd name="adj2" fmla="val 89559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ХОЧУ ЕСТЬ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716016" y="5597525"/>
            <a:ext cx="1296144" cy="72628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8348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0.02891 L 0.52621 0.278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7" y="124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300" dirty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ОПРЕДЕЛИТЬСЯ С ПОТРЕБНОСТЯМИ.</a:t>
            </a:r>
          </a:p>
        </p:txBody>
      </p:sp>
      <p:pic>
        <p:nvPicPr>
          <p:cNvPr id="23555" name="Picture 8" descr="C:\Users\VSI\Desktop\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49388"/>
            <a:ext cx="27368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0" descr="5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851275"/>
            <a:ext cx="1395412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12694" r="14593" b="8090"/>
          <a:stretch/>
        </p:blipFill>
        <p:spPr bwMode="auto">
          <a:xfrm>
            <a:off x="6660232" y="2927328"/>
            <a:ext cx="1165877" cy="11873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395288" y="6092825"/>
            <a:ext cx="3455987" cy="461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ФИЗИОЛОГИЧЕСКИЕ</a:t>
            </a:r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395288" y="5597525"/>
            <a:ext cx="3455987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ПОТРЕБНОСТЬ В САМОСОХРАНЕНИИ</a:t>
            </a:r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395288" y="5135563"/>
            <a:ext cx="3455987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СОЦИАЛЬНЫЕ </a:t>
            </a: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411163" y="4662488"/>
            <a:ext cx="3455987" cy="461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ПОТРЕБНОСТЬ В ПРИЗНАНИИ ЛИЧНОСТИ</a:t>
            </a:r>
          </a:p>
        </p:txBody>
      </p:sp>
      <p:sp>
        <p:nvSpPr>
          <p:cNvPr id="12" name="Прямоугольник 11">
            <a:hlinkClick r:id="rId7" action="ppaction://hlinksldjump"/>
          </p:cNvPr>
          <p:cNvSpPr/>
          <p:nvPr/>
        </p:nvSpPr>
        <p:spPr>
          <a:xfrm>
            <a:off x="418420" y="4183950"/>
            <a:ext cx="3456384" cy="462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ПОТРЕБНОСТЬ В САМОВЫРАЖЕНИИ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411760" y="908720"/>
            <a:ext cx="2592288" cy="1152128"/>
          </a:xfrm>
          <a:prstGeom prst="wedgeRoundRectCallout">
            <a:avLst>
              <a:gd name="adj1" fmla="val -58213"/>
              <a:gd name="adj2" fmla="val 8026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ХОЧУ ПИТЬ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4716016" y="5597525"/>
            <a:ext cx="1296144" cy="72628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1493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71323E-7 L -0.53611 -0.19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6" y="-95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ОПРЕДЕЛИТЬСЯ С ПОТРЕБНОСТЯМИ.</a:t>
            </a:r>
          </a:p>
        </p:txBody>
      </p:sp>
      <p:pic>
        <p:nvPicPr>
          <p:cNvPr id="24579" name="Picture 8" descr="C:\Users\VSI\Desktop\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49388"/>
            <a:ext cx="27368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0" descr="5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851275"/>
            <a:ext cx="1395412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12694" r="14593" b="8090"/>
          <a:stretch/>
        </p:blipFill>
        <p:spPr bwMode="auto">
          <a:xfrm>
            <a:off x="2123728" y="1268760"/>
            <a:ext cx="1165877" cy="11873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395288" y="6092825"/>
            <a:ext cx="3455987" cy="461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ФИЗИОЛОГИЧЕСКИЕ</a:t>
            </a: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395288" y="5597525"/>
            <a:ext cx="3455987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ПОТРЕБНОСТЬ В САМОСОХРАНЕНИИ</a:t>
            </a: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411163" y="4662488"/>
            <a:ext cx="3455987" cy="461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ПОТРЕБНОСТЬ В ПРИЗНАНИИ ЛИЧНОСТИ</a:t>
            </a: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395288" y="5135563"/>
            <a:ext cx="3455987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СОЦИАЛЬНЫЕ </a:t>
            </a: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418420" y="4183950"/>
            <a:ext cx="3456384" cy="462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ПОТРЕБНОСТЬ В САМОВЫРАЖЕНИИ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948264" y="1449598"/>
            <a:ext cx="1824851" cy="1645847"/>
          </a:xfrm>
          <a:prstGeom prst="wedgeRoundRectCallout">
            <a:avLst>
              <a:gd name="adj1" fmla="val -2206"/>
              <a:gd name="adj2" fmla="val 8737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ХОЧУ ЧИТАТЬ ЛЮБИМУЮ КНИГУ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4716016" y="5597525"/>
            <a:ext cx="1296144" cy="72628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2469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0.02891 L 0.52621 0.278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7" y="124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300" dirty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ОПРЕДЕЛИТЬСЯ С ПОТРЕБНОСТЯМИ.</a:t>
            </a:r>
          </a:p>
        </p:txBody>
      </p:sp>
      <p:pic>
        <p:nvPicPr>
          <p:cNvPr id="25603" name="Picture 8" descr="C:\Users\VSI\Desktop\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49388"/>
            <a:ext cx="27368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" descr="5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851275"/>
            <a:ext cx="1395412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12694" r="14593" b="8090"/>
          <a:stretch/>
        </p:blipFill>
        <p:spPr bwMode="auto">
          <a:xfrm>
            <a:off x="6660232" y="2927328"/>
            <a:ext cx="1165877" cy="11873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395288" y="6092825"/>
            <a:ext cx="3455987" cy="461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ФИЗИОЛОГИЧЕСКИЕ</a:t>
            </a: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395288" y="5597525"/>
            <a:ext cx="3455987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ПОТРЕБНОСТЬ В САМОСОХРАНЕНИИ</a:t>
            </a: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395288" y="5135563"/>
            <a:ext cx="3455987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СОЦИАЛЬНЫЕ </a:t>
            </a: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411163" y="4662488"/>
            <a:ext cx="3455987" cy="461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ПОТРЕБНОСТЬ В ПРИЗНАНИИ ЛИЧНОСТИ</a:t>
            </a: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418420" y="4183950"/>
            <a:ext cx="3456384" cy="462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</a:rPr>
              <a:t>ПОТРЕБНОСТЬ В САМОВЫРАЖЕНИИ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411760" y="908720"/>
            <a:ext cx="2592288" cy="1152128"/>
          </a:xfrm>
          <a:prstGeom prst="wedgeRoundRectCallout">
            <a:avLst>
              <a:gd name="adj1" fmla="val -58213"/>
              <a:gd name="adj2" fmla="val 8026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ХОЧУ ИМЕТЬ МНОГО ДРУЗЕЙ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4716016" y="5597525"/>
            <a:ext cx="1296144" cy="72628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2413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71323E-7 L -0.53611 -0.19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6" y="-95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300" dirty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ОПРЕДЕЛИТЬСЯ С ПОТРЕБНОСТЯМИ.</a:t>
            </a:r>
          </a:p>
        </p:txBody>
      </p:sp>
      <p:pic>
        <p:nvPicPr>
          <p:cNvPr id="26627" name="Picture 8" descr="C:\Users\VSI\Desktop\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49388"/>
            <a:ext cx="27368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0" descr="5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851275"/>
            <a:ext cx="1395412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12694" r="14593" b="8090"/>
          <a:stretch/>
        </p:blipFill>
        <p:spPr bwMode="auto">
          <a:xfrm>
            <a:off x="2123728" y="1268760"/>
            <a:ext cx="1165877" cy="11873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395288" y="6092825"/>
            <a:ext cx="3455987" cy="461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ФИЗИОЛОГИЧЕСКИЕ</a:t>
            </a: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395288" y="5597525"/>
            <a:ext cx="3455987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ПОТРЕБНОСТЬ В САМОСОХРАНЕНИИ</a:t>
            </a: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411163" y="4662488"/>
            <a:ext cx="3455987" cy="461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ПОТРЕБНОСТЬ В ПРИЗНАНИИ ЛИЧНОСТИ</a:t>
            </a: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395288" y="5135563"/>
            <a:ext cx="3455987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СОЦИАЛЬНЫЕ </a:t>
            </a:r>
          </a:p>
        </p:txBody>
      </p:sp>
      <p:sp>
        <p:nvSpPr>
          <p:cNvPr id="12" name="Прямоугольник 11">
            <a:hlinkClick r:id="rId7" action="ppaction://hlinksldjump"/>
          </p:cNvPr>
          <p:cNvSpPr/>
          <p:nvPr/>
        </p:nvSpPr>
        <p:spPr>
          <a:xfrm>
            <a:off x="418420" y="4183950"/>
            <a:ext cx="3456384" cy="462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</a:rPr>
              <a:t>ПОТРЕБНОСТЬ В САМОВЫРАЖЕНИИ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588224" y="1628800"/>
            <a:ext cx="2016224" cy="1403338"/>
          </a:xfrm>
          <a:prstGeom prst="wedgeRoundRectCallout">
            <a:avLst>
              <a:gd name="adj1" fmla="val 24519"/>
              <a:gd name="adj2" fmla="val 9653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Я СОЧИНИЛ ПЕСНЮ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4716016" y="5597525"/>
            <a:ext cx="1296144" cy="72628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4304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0.02891 L 0.52621 0.278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7" y="124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300" dirty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ОПРЕДЕЛИТЬСЯ С ПОТРЕБНОСТЯМИ.</a:t>
            </a:r>
          </a:p>
        </p:txBody>
      </p:sp>
      <p:pic>
        <p:nvPicPr>
          <p:cNvPr id="27651" name="Picture 8" descr="C:\Users\VSI\Desktop\3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49388"/>
            <a:ext cx="27368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5M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851275"/>
            <a:ext cx="1395412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4" t="12694" r="14593" b="8090"/>
          <a:stretch/>
        </p:blipFill>
        <p:spPr bwMode="auto">
          <a:xfrm>
            <a:off x="6660232" y="2927328"/>
            <a:ext cx="1165877" cy="118735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395288" y="6092825"/>
            <a:ext cx="3455987" cy="461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ФИЗИОЛОГИЧЕСКИЕ</a:t>
            </a: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395288" y="5597525"/>
            <a:ext cx="3455987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ПОТРЕБНОСТЬ В САМОСОХРАНЕНИИ</a:t>
            </a:r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395288" y="5135563"/>
            <a:ext cx="3455987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СОЦИАЛЬНЫЕ </a:t>
            </a: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411163" y="4662488"/>
            <a:ext cx="3455987" cy="461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ПОТРЕБНОСТЬ В ПРИЗНАНИИ ЛИЧНОСТИ</a:t>
            </a: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418420" y="4183950"/>
            <a:ext cx="3456384" cy="4621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</a:rPr>
              <a:t>ПОТРЕБНОСТЬ В САМОВЫРАЖЕНИИ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411760" y="908720"/>
            <a:ext cx="2592288" cy="1152128"/>
          </a:xfrm>
          <a:prstGeom prst="wedgeRoundRectCallout">
            <a:avLst>
              <a:gd name="adj1" fmla="val -58213"/>
              <a:gd name="adj2" fmla="val 8026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</a:rPr>
              <a:t>У МЕНЯ ЕСТЬ КРАСИВОЕ ПЛАТЬЕ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4716016" y="5597525"/>
            <a:ext cx="1296144" cy="72628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6791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71323E-7 L -0.53611 -0.19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6" y="-95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92150"/>
            <a:ext cx="39608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память с посл. доступом 3"/>
          <p:cNvSpPr/>
          <p:nvPr/>
        </p:nvSpPr>
        <p:spPr>
          <a:xfrm>
            <a:off x="1331640" y="131745"/>
            <a:ext cx="3528392" cy="2937215"/>
          </a:xfrm>
          <a:prstGeom prst="flowChartMagnetic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800" b="1" dirty="0">
                <a:solidFill>
                  <a:prstClr val="white"/>
                </a:solidFill>
              </a:rPr>
              <a:t>ДА</a:t>
            </a:r>
          </a:p>
        </p:txBody>
      </p:sp>
      <p:sp>
        <p:nvSpPr>
          <p:cNvPr id="5" name="Управляющая кнопка: далее 4">
            <a:hlinkClick r:id="" action="ppaction://hlinkshowjump?jump=lastslideviewed" highlightClick="1"/>
          </p:cNvPr>
          <p:cNvSpPr/>
          <p:nvPr/>
        </p:nvSpPr>
        <p:spPr>
          <a:xfrm>
            <a:off x="7308106" y="5858298"/>
            <a:ext cx="1296144" cy="645690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260350"/>
            <a:ext cx="46212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Блок-схема: память с посл. доступом 2"/>
          <p:cNvSpPr/>
          <p:nvPr/>
        </p:nvSpPr>
        <p:spPr>
          <a:xfrm>
            <a:off x="1115616" y="260648"/>
            <a:ext cx="3172747" cy="2304256"/>
          </a:xfrm>
          <a:prstGeom prst="flowChartMagnetic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solidFill>
                  <a:prstClr val="white"/>
                </a:solidFill>
              </a:rPr>
              <a:t>НЕТ</a:t>
            </a:r>
          </a:p>
        </p:txBody>
      </p:sp>
      <p:sp>
        <p:nvSpPr>
          <p:cNvPr id="4" name="Управляющая кнопка: далее 3">
            <a:hlinkClick r:id="" action="ppaction://hlinkshowjump?jump=lastslideviewed" highlightClick="1"/>
          </p:cNvPr>
          <p:cNvSpPr/>
          <p:nvPr/>
        </p:nvSpPr>
        <p:spPr>
          <a:xfrm>
            <a:off x="7308106" y="5858298"/>
            <a:ext cx="1296144" cy="645690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1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152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2011-11-14T15:29:24Z</dcterms:created>
  <dcterms:modified xsi:type="dcterms:W3CDTF">2011-11-14T16:18:18Z</dcterms:modified>
</cp:coreProperties>
</file>