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47CB-5305-455A-8609-D120FEA3DFEE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7A6BE-A19C-48E8-9486-B752294F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Компост- источник повышения плодородия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077072"/>
            <a:ext cx="2952328" cy="1224136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             </a:t>
            </a:r>
            <a:r>
              <a:rPr lang="ru-RU" sz="2000" dirty="0" smtClean="0">
                <a:solidFill>
                  <a:schemeClr val="tx1"/>
                </a:solidFill>
              </a:rPr>
              <a:t>Выполнили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</a:t>
            </a:r>
            <a:r>
              <a:rPr lang="ru-RU" sz="2000" dirty="0" err="1" smtClean="0">
                <a:solidFill>
                  <a:schemeClr val="tx1"/>
                </a:solidFill>
              </a:rPr>
              <a:t>Самарканова</a:t>
            </a:r>
            <a:r>
              <a:rPr lang="ru-RU" sz="2000" dirty="0" smtClean="0">
                <a:solidFill>
                  <a:schemeClr val="tx1"/>
                </a:solidFill>
              </a:rPr>
              <a:t> Г.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</a:t>
            </a:r>
            <a:r>
              <a:rPr lang="ru-RU" sz="2000" dirty="0" smtClean="0">
                <a:solidFill>
                  <a:schemeClr val="tx1"/>
                </a:solidFill>
              </a:rPr>
              <a:t>Преподаватель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</a:t>
            </a:r>
            <a:r>
              <a:rPr lang="ru-RU" sz="2000" dirty="0" smtClean="0">
                <a:solidFill>
                  <a:schemeClr val="tx1"/>
                </a:solidFill>
              </a:rPr>
              <a:t>Бурнашев А.А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5733256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с.</a:t>
            </a:r>
            <a:r>
              <a:rPr lang="ru-RU" sz="2400" dirty="0" smtClean="0"/>
              <a:t>Старое Шигалеево</a:t>
            </a:r>
            <a:r>
              <a:rPr lang="ru-RU" sz="2400" dirty="0" smtClean="0"/>
              <a:t>,</a:t>
            </a:r>
          </a:p>
          <a:p>
            <a:pPr algn="ctr"/>
            <a:r>
              <a:rPr lang="ru-RU" sz="2400" dirty="0" smtClean="0"/>
              <a:t>2012г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Земледелие- древнейшая отрасль</a:t>
            </a:r>
            <a:endParaRPr lang="ru-RU" b="1" i="1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68760"/>
            <a:ext cx="5915000" cy="485740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12-14тысячелетий произошел назад переход к осёдлому образу жизни.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Человечество </a:t>
            </a:r>
            <a:r>
              <a:rPr lang="ru-RU" dirty="0" smtClean="0"/>
              <a:t>зависит от состояния почв.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Докучаев </a:t>
            </a:r>
            <a:r>
              <a:rPr lang="ru-RU" dirty="0" smtClean="0"/>
              <a:t>В.В.основатель русской школы почвоведения и географии почв.</a:t>
            </a:r>
            <a:endParaRPr lang="ru-RU" dirty="0"/>
          </a:p>
        </p:txBody>
      </p:sp>
      <p:pic>
        <p:nvPicPr>
          <p:cNvPr id="2050" name="Picture 2" descr="F:\конф фото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645024"/>
            <a:ext cx="2160240" cy="2880320"/>
          </a:xfrm>
          <a:prstGeom prst="rect">
            <a:avLst/>
          </a:prstGeom>
          <a:noFill/>
        </p:spPr>
      </p:pic>
      <p:pic>
        <p:nvPicPr>
          <p:cNvPr id="4098" name="Picture 2" descr="E:\конф фото\IMG_15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196752"/>
            <a:ext cx="2880320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Плодородие почвы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6203032" cy="4857403"/>
          </a:xfrm>
        </p:spPr>
        <p:txBody>
          <a:bodyPr/>
          <a:lstStyle/>
          <a:p>
            <a:r>
              <a:rPr lang="ru-RU" dirty="0" smtClean="0"/>
              <a:t>Плодородие- важнейшее свойство почвы.</a:t>
            </a:r>
          </a:p>
          <a:p>
            <a:r>
              <a:rPr lang="ru-RU" dirty="0" smtClean="0"/>
              <a:t>Это совокупность свойств почвы, обеспечивающих необходимые условия для жизни растений.</a:t>
            </a:r>
          </a:p>
          <a:p>
            <a:r>
              <a:rPr lang="ru-RU" dirty="0" smtClean="0"/>
              <a:t>Плодородие динамично</a:t>
            </a:r>
            <a:r>
              <a:rPr lang="en-US" dirty="0" smtClean="0"/>
              <a:t> </a:t>
            </a:r>
            <a:r>
              <a:rPr lang="ru-RU" dirty="0" smtClean="0"/>
              <a:t>может повыситься или понизиться.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7" name="Picture 3" descr="E:\i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060848"/>
            <a:ext cx="3168352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Круговорот веществ и плодородие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3888432"/>
          </a:xfrm>
        </p:spPr>
        <p:txBody>
          <a:bodyPr/>
          <a:lstStyle/>
          <a:p>
            <a:r>
              <a:rPr lang="ru-RU" dirty="0" smtClean="0"/>
              <a:t>Живые организмы-участники круговорота веществ.</a:t>
            </a:r>
          </a:p>
          <a:p>
            <a:r>
              <a:rPr lang="ru-RU" dirty="0" err="1" smtClean="0"/>
              <a:t>Биота</a:t>
            </a:r>
            <a:r>
              <a:rPr lang="ru-RU" dirty="0" smtClean="0"/>
              <a:t> выполняет роль передатчиков элементов.</a:t>
            </a:r>
          </a:p>
          <a:p>
            <a:r>
              <a:rPr lang="ru-RU" dirty="0" smtClean="0"/>
              <a:t>Человек нарушает циклы передачи веществ в круговороте.</a:t>
            </a:r>
          </a:p>
          <a:p>
            <a:r>
              <a:rPr lang="ru-RU" dirty="0" smtClean="0"/>
              <a:t>Плодородие понижается.</a:t>
            </a:r>
            <a:endParaRPr lang="ru-RU" dirty="0"/>
          </a:p>
        </p:txBody>
      </p:sp>
      <p:pic>
        <p:nvPicPr>
          <p:cNvPr id="1026" name="Picture 2" descr="F:\конф фото\image0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717032"/>
            <a:ext cx="3600400" cy="2722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Эрозия почвы- бич сельского хозяйства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Водная эрозия приводит к потере почвы и плодородия.</a:t>
            </a:r>
          </a:p>
          <a:p>
            <a:r>
              <a:rPr lang="ru-RU" dirty="0" smtClean="0"/>
              <a:t>Почва формируется столетиями, а теряется за года.</a:t>
            </a:r>
          </a:p>
          <a:p>
            <a:r>
              <a:rPr lang="ru-RU" dirty="0" smtClean="0"/>
              <a:t>Овраг- это большая потеря сельскохозяйственных земель.</a:t>
            </a:r>
            <a:endParaRPr lang="ru-RU" dirty="0"/>
          </a:p>
        </p:txBody>
      </p:sp>
      <p:pic>
        <p:nvPicPr>
          <p:cNvPr id="3074" name="Picture 2" descr="E:\конф фото\IMG_15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429000"/>
            <a:ext cx="3384376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Проблема растительных отходов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4690864" cy="573325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Нерадивые сельчане выбрасывают ценные растительные отходы в мусорные контейнеры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 </a:t>
            </a:r>
            <a:r>
              <a:rPr lang="ru-RU" dirty="0" smtClean="0"/>
              <a:t>приводит к нарушению чистоты улиц.</a:t>
            </a:r>
          </a:p>
          <a:p>
            <a:r>
              <a:rPr lang="ru-RU" dirty="0" smtClean="0"/>
              <a:t>Тонна мусора на полигоне Самосырово стоит 600 рублей.</a:t>
            </a:r>
          </a:p>
          <a:p>
            <a:r>
              <a:rPr lang="ru-RU" dirty="0" smtClean="0"/>
              <a:t>Сбор мусора- это дополнительные затраты.</a:t>
            </a:r>
            <a:endParaRPr lang="ru-RU" dirty="0"/>
          </a:p>
        </p:txBody>
      </p:sp>
      <p:sp>
        <p:nvSpPr>
          <p:cNvPr id="5122" name="AutoShape 2" descr="http://im5-tub-ru.yandex.net/i?id=91513312-07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http://im2-tub-ru.yandex.net/i?id=58440233-61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F:\конф фото\i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268760"/>
            <a:ext cx="2880320" cy="1584176"/>
          </a:xfrm>
          <a:prstGeom prst="rect">
            <a:avLst/>
          </a:prstGeom>
          <a:noFill/>
        </p:spPr>
      </p:pic>
      <p:pic>
        <p:nvPicPr>
          <p:cNvPr id="4" name="Picture 2" descr="E:\фото\IMG_11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653136"/>
            <a:ext cx="2987824" cy="1923678"/>
          </a:xfrm>
          <a:prstGeom prst="rect">
            <a:avLst/>
          </a:prstGeom>
          <a:noFill/>
        </p:spPr>
      </p:pic>
      <p:pic>
        <p:nvPicPr>
          <p:cNvPr id="5123" name="Picture 3" descr="E:\фото\IMG_119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924944"/>
            <a:ext cx="2952328" cy="1851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b="1" i="1" u="sng" dirty="0" smtClean="0"/>
              <a:t>Компост- ценное удобрение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83152" cy="521744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Растительные отходы богаты органогенами (</a:t>
            </a:r>
            <a:r>
              <a:rPr lang="en-US" dirty="0" smtClean="0"/>
              <a:t>N, C, O, H</a:t>
            </a:r>
            <a:r>
              <a:rPr lang="ru-RU" dirty="0" smtClean="0"/>
              <a:t>)</a:t>
            </a:r>
            <a:r>
              <a:rPr lang="en-US" dirty="0" smtClean="0"/>
              <a:t>,</a:t>
            </a:r>
            <a:r>
              <a:rPr lang="ru-RU" dirty="0" smtClean="0"/>
              <a:t> содержат зольные элементы (</a:t>
            </a:r>
            <a:r>
              <a:rPr lang="en-US" dirty="0" smtClean="0"/>
              <a:t>Ca, Mg, K, P, S, Fe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и микроэлементы (</a:t>
            </a:r>
            <a:r>
              <a:rPr lang="en-US" dirty="0" err="1" smtClean="0"/>
              <a:t>Mn</a:t>
            </a:r>
            <a:r>
              <a:rPr lang="en-US" dirty="0" smtClean="0"/>
              <a:t>, B, Cu, Zn, Mo</a:t>
            </a:r>
            <a:r>
              <a:rPr lang="ru-RU" dirty="0" smtClean="0"/>
              <a:t>).</a:t>
            </a:r>
            <a:endParaRPr lang="en-US" dirty="0" smtClean="0"/>
          </a:p>
          <a:p>
            <a:r>
              <a:rPr lang="ru-RU" dirty="0" smtClean="0"/>
              <a:t>Растительные </a:t>
            </a:r>
            <a:r>
              <a:rPr lang="ru-RU" dirty="0" smtClean="0"/>
              <a:t>отходы образуют </a:t>
            </a:r>
            <a:r>
              <a:rPr lang="ru-RU" dirty="0" smtClean="0"/>
              <a:t>компост.</a:t>
            </a:r>
            <a:endParaRPr lang="en-US" dirty="0" smtClean="0"/>
          </a:p>
          <a:p>
            <a:r>
              <a:rPr lang="ru-RU" dirty="0" smtClean="0"/>
              <a:t>Аммиачная </a:t>
            </a:r>
            <a:r>
              <a:rPr lang="ru-RU" dirty="0" smtClean="0"/>
              <a:t>селитра помогает разрушать целлюлозу.</a:t>
            </a:r>
          </a:p>
          <a:p>
            <a:r>
              <a:rPr lang="ru-RU" dirty="0" smtClean="0"/>
              <a:t>Компост богат микрофлорой, дождевыми червями, элементами питания для растений.</a:t>
            </a:r>
            <a:endParaRPr lang="ru-RU" dirty="0"/>
          </a:p>
        </p:txBody>
      </p:sp>
      <p:pic>
        <p:nvPicPr>
          <p:cNvPr id="4097" name="Picture 1" descr="F:\конф фото\i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708920"/>
            <a:ext cx="2562597" cy="2088232"/>
          </a:xfrm>
          <a:prstGeom prst="rect">
            <a:avLst/>
          </a:prstGeom>
          <a:noFill/>
        </p:spPr>
      </p:pic>
      <p:pic>
        <p:nvPicPr>
          <p:cNvPr id="4098" name="Picture 2" descr="F:\конф фото\i (1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653136"/>
            <a:ext cx="2016224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Выводы 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3600400"/>
          </a:xfrm>
        </p:spPr>
        <p:txBody>
          <a:bodyPr/>
          <a:lstStyle/>
          <a:p>
            <a:r>
              <a:rPr lang="ru-RU" dirty="0" smtClean="0"/>
              <a:t>Применение компоста- это признак рациональной агрокультуры.</a:t>
            </a:r>
          </a:p>
          <a:p>
            <a:r>
              <a:rPr lang="ru-RU" dirty="0" smtClean="0"/>
              <a:t>Компост- это безотходное производство.</a:t>
            </a:r>
          </a:p>
          <a:p>
            <a:r>
              <a:rPr lang="ru-RU" dirty="0" smtClean="0"/>
              <a:t>Это уменьшение себестоимости продукции.</a:t>
            </a:r>
          </a:p>
          <a:p>
            <a:r>
              <a:rPr lang="ru-RU" dirty="0" smtClean="0"/>
              <a:t>Производство компоста уменьшает захламленность наших сел и деревень.</a:t>
            </a:r>
            <a:endParaRPr lang="ru-RU" dirty="0"/>
          </a:p>
        </p:txBody>
      </p:sp>
      <p:pic>
        <p:nvPicPr>
          <p:cNvPr id="2050" name="Picture 2" descr="E:\конф фото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293096"/>
            <a:ext cx="3384376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261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Компост- источник повышения плодородия</vt:lpstr>
      <vt:lpstr>Земледелие- древнейшая отрасль</vt:lpstr>
      <vt:lpstr>Плодородие почвы</vt:lpstr>
      <vt:lpstr>Круговорот веществ и плодородие</vt:lpstr>
      <vt:lpstr>Эрозия почвы- бич сельского хозяйства</vt:lpstr>
      <vt:lpstr>Проблема растительных отходов</vt:lpstr>
      <vt:lpstr>Компост- ценное удобрение</vt:lpstr>
      <vt:lpstr>Выводы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Лапуля</dc:creator>
  <cp:lastModifiedBy>Лапуля</cp:lastModifiedBy>
  <cp:revision>7</cp:revision>
  <dcterms:created xsi:type="dcterms:W3CDTF">2012-11-04T16:28:10Z</dcterms:created>
  <dcterms:modified xsi:type="dcterms:W3CDTF">2012-11-07T16:21:56Z</dcterms:modified>
</cp:coreProperties>
</file>