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6" r:id="rId6"/>
    <p:sldId id="267" r:id="rId7"/>
    <p:sldId id="260" r:id="rId8"/>
    <p:sldId id="261" r:id="rId9"/>
    <p:sldId id="268" r:id="rId10"/>
    <p:sldId id="262" r:id="rId11"/>
    <p:sldId id="263" r:id="rId12"/>
    <p:sldId id="264" r:id="rId13"/>
    <p:sldId id="265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5F8AB-CD1C-4F9B-A972-F0A0ECC9A48A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40A01-9C7E-4A16-9080-8A22D764F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542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40A01-9C7E-4A16-9080-8A22D764F14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595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AAD2-5099-46C1-A710-2CE62026D0E7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0ED5-E9AA-4385-BC81-C4549806252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AAD2-5099-46C1-A710-2CE62026D0E7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0ED5-E9AA-4385-BC81-C454980625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AAD2-5099-46C1-A710-2CE62026D0E7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0ED5-E9AA-4385-BC81-C454980625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AAD2-5099-46C1-A710-2CE62026D0E7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0ED5-E9AA-4385-BC81-C454980625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AAD2-5099-46C1-A710-2CE62026D0E7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0ED5-E9AA-4385-BC81-C4549806252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AAD2-5099-46C1-A710-2CE62026D0E7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0ED5-E9AA-4385-BC81-C454980625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AAD2-5099-46C1-A710-2CE62026D0E7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0ED5-E9AA-4385-BC81-C4549806252F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AAD2-5099-46C1-A710-2CE62026D0E7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0ED5-E9AA-4385-BC81-C454980625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AAD2-5099-46C1-A710-2CE62026D0E7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0ED5-E9AA-4385-BC81-C454980625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AAD2-5099-46C1-A710-2CE62026D0E7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0ED5-E9AA-4385-BC81-C4549806252F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AAD2-5099-46C1-A710-2CE62026D0E7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0ED5-E9AA-4385-BC81-C454980625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1D3AAD2-5099-46C1-A710-2CE62026D0E7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0A550ED5-E9AA-4385-BC81-C4549806252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3645024"/>
            <a:ext cx="6912768" cy="25202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Строение земной коры</a:t>
            </a:r>
            <a:br>
              <a:rPr lang="ru-RU" dirty="0" smtClean="0"/>
            </a:br>
            <a:r>
              <a:rPr lang="ru-RU" dirty="0" smtClean="0"/>
              <a:t>Землетрясения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310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725144"/>
            <a:ext cx="7626424" cy="14470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Чили после землетрясения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6672"/>
            <a:ext cx="6696744" cy="4167336"/>
          </a:xfrm>
        </p:spPr>
      </p:pic>
    </p:spTree>
    <p:extLst>
      <p:ext uri="{BB962C8B-B14F-4D97-AF65-F5344CB8AC3E}">
        <p14:creationId xmlns:p14="http://schemas.microsoft.com/office/powerpoint/2010/main" val="25946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Землетрясение в Чили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720"/>
            <a:ext cx="6264696" cy="4176463"/>
          </a:xfrm>
        </p:spPr>
      </p:pic>
    </p:spTree>
    <p:extLst>
      <p:ext uri="{BB962C8B-B14F-4D97-AF65-F5344CB8AC3E}">
        <p14:creationId xmlns:p14="http://schemas.microsoft.com/office/powerpoint/2010/main" val="208835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25144"/>
            <a:ext cx="7920880" cy="1600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Землетрясение на юге Ирана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404664"/>
            <a:ext cx="6696745" cy="4320480"/>
          </a:xfrm>
        </p:spPr>
      </p:pic>
    </p:spTree>
    <p:extLst>
      <p:ext uri="{BB962C8B-B14F-4D97-AF65-F5344CB8AC3E}">
        <p14:creationId xmlns:p14="http://schemas.microsoft.com/office/powerpoint/2010/main" val="335588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653136"/>
            <a:ext cx="6781800" cy="137504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Землетрясение около японского острова Хонсю магнитудой 5,8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04664"/>
            <a:ext cx="5653236" cy="4167336"/>
          </a:xfrm>
        </p:spPr>
      </p:pic>
    </p:spTree>
    <p:extLst>
      <p:ext uri="{BB962C8B-B14F-4D97-AF65-F5344CB8AC3E}">
        <p14:creationId xmlns:p14="http://schemas.microsoft.com/office/powerpoint/2010/main" val="182335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229200"/>
            <a:ext cx="6781800" cy="943000"/>
          </a:xfrm>
        </p:spPr>
        <p:txBody>
          <a:bodyPr/>
          <a:lstStyle/>
          <a:p>
            <a:r>
              <a:rPr lang="ru-RU" sz="4000" b="1" kern="0" dirty="0">
                <a:solidFill>
                  <a:srgbClr val="482400"/>
                </a:solidFill>
                <a:latin typeface="Times New Roman"/>
              </a:rPr>
              <a:t>«Двухчастный дневник»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6772527"/>
              </p:ext>
            </p:extLst>
          </p:nvPr>
        </p:nvGraphicFramePr>
        <p:xfrm>
          <a:off x="755576" y="908720"/>
          <a:ext cx="7543800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992"/>
                <a:gridCol w="3805808"/>
              </a:tblGrid>
              <a:tr h="10150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Вопросительные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слова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Основные понятия темы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313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Что?</a:t>
                      </a:r>
                    </a:p>
                    <a:p>
                      <a:r>
                        <a:rPr lang="ru-RU" sz="1800" dirty="0" smtClean="0"/>
                        <a:t>Как?</a:t>
                      </a:r>
                    </a:p>
                    <a:p>
                      <a:r>
                        <a:rPr lang="ru-RU" sz="1800" dirty="0" smtClean="0"/>
                        <a:t>Где?</a:t>
                      </a:r>
                    </a:p>
                    <a:p>
                      <a:r>
                        <a:rPr lang="ru-RU" sz="1800" dirty="0" smtClean="0"/>
                        <a:t>Сколько?</a:t>
                      </a:r>
                    </a:p>
                    <a:p>
                      <a:r>
                        <a:rPr lang="ru-RU" sz="1800" dirty="0" smtClean="0"/>
                        <a:t>Откуда?</a:t>
                      </a:r>
                    </a:p>
                    <a:p>
                      <a:r>
                        <a:rPr lang="ru-RU" sz="1800" dirty="0" smtClean="0"/>
                        <a:t>Какой?</a:t>
                      </a:r>
                    </a:p>
                    <a:p>
                      <a:r>
                        <a:rPr lang="ru-RU" sz="1800" dirty="0" smtClean="0"/>
                        <a:t>Чем отличается?</a:t>
                      </a:r>
                    </a:p>
                    <a:p>
                      <a:r>
                        <a:rPr lang="ru-RU" sz="1800" dirty="0" smtClean="0"/>
                        <a:t>Почему?</a:t>
                      </a:r>
                    </a:p>
                    <a:p>
                      <a:r>
                        <a:rPr lang="ru-RU" sz="1800" dirty="0" smtClean="0"/>
                        <a:t>Какая взаимосвязь?</a:t>
                      </a:r>
                    </a:p>
                    <a:p>
                      <a:r>
                        <a:rPr lang="ru-RU" sz="1800" dirty="0" smtClean="0"/>
                        <a:t>Из чего состоит?</a:t>
                      </a:r>
                    </a:p>
                    <a:p>
                      <a:r>
                        <a:rPr lang="ru-RU" sz="1800" dirty="0" smtClean="0"/>
                        <a:t>Каково назначение?</a:t>
                      </a:r>
                    </a:p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83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410400" cy="1600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мы узнаем на уроке?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Чем материковая земная кора отличается от океанической?</a:t>
            </a:r>
          </a:p>
          <a:p>
            <a:r>
              <a:rPr lang="ru-RU" sz="3600" dirty="0" smtClean="0"/>
              <a:t>Познакомимся с видами движения земной коры.</a:t>
            </a:r>
          </a:p>
          <a:p>
            <a:pPr marL="0" indent="0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40725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понятия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Складчатость</a:t>
            </a:r>
          </a:p>
          <a:p>
            <a:r>
              <a:rPr lang="ru-RU" sz="3600" dirty="0" smtClean="0"/>
              <a:t>Область складчатости</a:t>
            </a:r>
          </a:p>
          <a:p>
            <a:r>
              <a:rPr lang="ru-RU" sz="3600" dirty="0" smtClean="0"/>
              <a:t>Землетрясения</a:t>
            </a:r>
          </a:p>
          <a:p>
            <a:r>
              <a:rPr lang="ru-RU" sz="3600" dirty="0" smtClean="0"/>
              <a:t>Очаг землетрясения</a:t>
            </a:r>
          </a:p>
          <a:p>
            <a:r>
              <a:rPr lang="ru-RU" sz="3600" dirty="0" smtClean="0"/>
              <a:t>Эпицентр землетрясения</a:t>
            </a:r>
          </a:p>
          <a:p>
            <a:r>
              <a:rPr lang="ru-RU" sz="3600" dirty="0" smtClean="0"/>
              <a:t>Цунами </a:t>
            </a:r>
          </a:p>
          <a:p>
            <a:r>
              <a:rPr lang="ru-RU" sz="3600" dirty="0" smtClean="0"/>
              <a:t>Сейсмология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6996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085184"/>
            <a:ext cx="7554416" cy="16561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Виды движения земной коры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Складки</a:t>
            </a:r>
          </a:p>
          <a:p>
            <a:r>
              <a:rPr lang="ru-RU" sz="3600" dirty="0" smtClean="0"/>
              <a:t>Сдвиг</a:t>
            </a:r>
          </a:p>
          <a:p>
            <a:r>
              <a:rPr lang="ru-RU" sz="3600" dirty="0" smtClean="0"/>
              <a:t>Сброс</a:t>
            </a:r>
          </a:p>
          <a:p>
            <a:r>
              <a:rPr lang="ru-RU" sz="3600" dirty="0" smtClean="0"/>
              <a:t>Грабен</a:t>
            </a:r>
          </a:p>
          <a:p>
            <a:r>
              <a:rPr lang="ru-RU" sz="3600" dirty="0" smtClean="0"/>
              <a:t>Горст</a:t>
            </a:r>
          </a:p>
          <a:p>
            <a:r>
              <a:rPr lang="ru-RU" sz="3600" dirty="0" smtClean="0"/>
              <a:t>Взброс</a:t>
            </a:r>
          </a:p>
          <a:p>
            <a:r>
              <a:rPr lang="ru-RU" sz="3600" b="1" dirty="0" smtClean="0"/>
              <a:t>Землетрясения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50679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626424" cy="1600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Какое явление называют землетрясением?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Отчего происходит землетрясение?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А вы можете объяснить следующие понятия? </a:t>
            </a:r>
          </a:p>
          <a:p>
            <a:pPr algn="ctr">
              <a:buFont typeface="Wingdings" pitchFamily="2" charset="2"/>
              <a:buChar char="v"/>
            </a:pPr>
            <a:r>
              <a:rPr lang="ru-RU" dirty="0" smtClean="0"/>
              <a:t>Сейсмические пояса</a:t>
            </a:r>
          </a:p>
          <a:p>
            <a:pPr algn="ctr">
              <a:buFont typeface="Wingdings" pitchFamily="2" charset="2"/>
              <a:buChar char="v"/>
            </a:pPr>
            <a:r>
              <a:rPr lang="ru-RU" dirty="0" smtClean="0"/>
              <a:t>Очаг землетрясения</a:t>
            </a:r>
          </a:p>
          <a:p>
            <a:pPr algn="ctr">
              <a:buFont typeface="Wingdings" pitchFamily="2" charset="2"/>
              <a:buChar char="v"/>
            </a:pPr>
            <a:r>
              <a:rPr lang="ru-RU" dirty="0" smtClean="0"/>
              <a:t>Эпицентр землетрясения</a:t>
            </a:r>
          </a:p>
          <a:p>
            <a:pPr algn="ctr">
              <a:buFont typeface="Wingdings" pitchFamily="2" charset="2"/>
              <a:buChar char="v"/>
            </a:pPr>
            <a:r>
              <a:rPr lang="ru-RU" dirty="0" smtClean="0"/>
              <a:t>Цунами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В чем оценивается сила землетрясений?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53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572000"/>
            <a:ext cx="7920880" cy="1600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Сейсмические пояса Земли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85800"/>
            <a:ext cx="6480719" cy="4471392"/>
          </a:xfrm>
        </p:spPr>
      </p:pic>
    </p:spTree>
    <p:extLst>
      <p:ext uri="{BB962C8B-B14F-4D97-AF65-F5344CB8AC3E}">
        <p14:creationId xmlns:p14="http://schemas.microsoft.com/office/powerpoint/2010/main" val="240689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5229200"/>
            <a:ext cx="8568952" cy="9430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Очаг и эпицентр землетрясения</a:t>
            </a:r>
            <a:endParaRPr lang="ru-RU" sz="4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48680"/>
            <a:ext cx="6624736" cy="4824536"/>
          </a:xfrm>
        </p:spPr>
      </p:pic>
    </p:spTree>
    <p:extLst>
      <p:ext uri="{BB962C8B-B14F-4D97-AF65-F5344CB8AC3E}">
        <p14:creationId xmlns:p14="http://schemas.microsoft.com/office/powerpoint/2010/main" val="212067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4664"/>
            <a:ext cx="7272808" cy="5688632"/>
          </a:xfrm>
        </p:spPr>
      </p:pic>
    </p:spTree>
    <p:extLst>
      <p:ext uri="{BB962C8B-B14F-4D97-AF65-F5344CB8AC3E}">
        <p14:creationId xmlns:p14="http://schemas.microsoft.com/office/powerpoint/2010/main" val="19822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124744"/>
            <a:ext cx="7543800" cy="43204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 smtClean="0"/>
              <a:t>Сейсмическими поясами</a:t>
            </a:r>
            <a:r>
              <a:rPr lang="ru-RU" sz="3200" dirty="0" smtClean="0"/>
              <a:t> называют территории, где уже были или ожидаются землетрясения</a:t>
            </a:r>
          </a:p>
          <a:p>
            <a:pPr marL="0" indent="0">
              <a:buNone/>
            </a:pPr>
            <a:r>
              <a:rPr lang="ru-RU" sz="3200" b="1" dirty="0" smtClean="0"/>
              <a:t>Очаг землетрясения</a:t>
            </a:r>
            <a:r>
              <a:rPr lang="ru-RU" sz="3200" dirty="0" smtClean="0"/>
              <a:t> – место в земных глубинах ,где зарождается землетрясение, откуда во все стороны расходятся сейсмические волны.</a:t>
            </a:r>
          </a:p>
          <a:p>
            <a:pPr marL="0" indent="0">
              <a:buNone/>
            </a:pPr>
            <a:r>
              <a:rPr lang="ru-RU" sz="3200" b="1" dirty="0" smtClean="0"/>
              <a:t>Эпицентр землетрясения </a:t>
            </a:r>
            <a:r>
              <a:rPr lang="ru-RU" sz="3200" dirty="0" smtClean="0"/>
              <a:t>– место на поверхности Земли, наиболее близкое к очагу.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428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510</TotalTime>
  <Words>182</Words>
  <Application>Microsoft Office PowerPoint</Application>
  <PresentationFormat>Экран (4:3)</PresentationFormat>
  <Paragraphs>53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NewsPrint</vt:lpstr>
      <vt:lpstr>Строение земной коры Землетрясения</vt:lpstr>
      <vt:lpstr>Что мы узнаем на уроке?</vt:lpstr>
      <vt:lpstr>Основные понятия</vt:lpstr>
      <vt:lpstr>Виды движения земной коры</vt:lpstr>
      <vt:lpstr>Какое явление называют землетрясением?</vt:lpstr>
      <vt:lpstr>Сейсмические пояса Земли</vt:lpstr>
      <vt:lpstr>Очаг и эпицентр землетрясения</vt:lpstr>
      <vt:lpstr>Презентация PowerPoint</vt:lpstr>
      <vt:lpstr>Презентация PowerPoint</vt:lpstr>
      <vt:lpstr>Чили после землетрясения</vt:lpstr>
      <vt:lpstr>Землетрясение в Чили</vt:lpstr>
      <vt:lpstr>Землетрясение на юге Ирана </vt:lpstr>
      <vt:lpstr>Землетрясение около японского острова Хонсю магнитудой 5,8</vt:lpstr>
      <vt:lpstr>«Двухчастный дневник»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1sm</dc:creator>
  <cp:lastModifiedBy>PK-27</cp:lastModifiedBy>
  <cp:revision>14</cp:revision>
  <dcterms:created xsi:type="dcterms:W3CDTF">2012-11-27T14:36:51Z</dcterms:created>
  <dcterms:modified xsi:type="dcterms:W3CDTF">2012-11-28T06:23:16Z</dcterms:modified>
</cp:coreProperties>
</file>