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F8AE0-D1D1-4EE1-A72A-FED4902BA84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20483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84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85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86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87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88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89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0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1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2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3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4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5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6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7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498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499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0500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0501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7F31CAE-20D6-4500-BFB1-0164F5AD7C1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050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3" name="Oval 13"/>
          <p:cNvSpPr>
            <a:spLocks noChangeArrowheads="1"/>
          </p:cNvSpPr>
          <p:nvPr/>
        </p:nvSpPr>
        <p:spPr bwMode="auto">
          <a:xfrm>
            <a:off x="2362200" y="1447800"/>
            <a:ext cx="4191000" cy="2819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НАША ПЛАНЕТА </a:t>
            </a:r>
          </a:p>
          <a:p>
            <a:pPr algn="ctr"/>
            <a:r>
              <a:rPr lang="ru-RU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СОСТОИТ </a:t>
            </a:r>
          </a:p>
          <a:p>
            <a:pPr algn="ctr"/>
            <a:r>
              <a:rPr lang="ru-RU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ИЗ НЕСКОЛЬКИХ </a:t>
            </a:r>
          </a:p>
          <a:p>
            <a:pPr algn="ctr"/>
            <a:r>
              <a:rPr lang="ru-RU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ОБОЛОЧЕК ЗЕМЛИ</a:t>
            </a:r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1981200" y="39624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5791200" y="3962400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22" name="Oval 22"/>
          <p:cNvSpPr>
            <a:spLocks noChangeArrowheads="1"/>
          </p:cNvSpPr>
          <p:nvPr/>
        </p:nvSpPr>
        <p:spPr bwMode="auto">
          <a:xfrm>
            <a:off x="5943600" y="5715000"/>
            <a:ext cx="3200400" cy="1143000"/>
          </a:xfrm>
          <a:prstGeom prst="ellipse">
            <a:avLst/>
          </a:prstGeom>
          <a:gradFill rotWithShape="1">
            <a:gsLst>
              <a:gs pos="0">
                <a:srgbClr val="33CCFF">
                  <a:alpha val="67999"/>
                </a:srgbClr>
              </a:gs>
              <a:gs pos="100000">
                <a:srgbClr val="33CCFF">
                  <a:gamma/>
                  <a:shade val="49020"/>
                  <a:invGamma/>
                  <a:alpha val="67999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АТМОСФЕРА</a:t>
            </a:r>
          </a:p>
        </p:txBody>
      </p:sp>
      <p:sp>
        <p:nvSpPr>
          <p:cNvPr id="25623" name="Oval 23"/>
          <p:cNvSpPr>
            <a:spLocks noChangeArrowheads="1"/>
          </p:cNvSpPr>
          <p:nvPr/>
        </p:nvSpPr>
        <p:spPr bwMode="auto">
          <a:xfrm>
            <a:off x="0" y="5791200"/>
            <a:ext cx="2590800" cy="1066800"/>
          </a:xfrm>
          <a:prstGeom prst="ellipse">
            <a:avLst/>
          </a:prstGeom>
          <a:gradFill rotWithShape="1">
            <a:gsLst>
              <a:gs pos="0">
                <a:srgbClr val="00CCFF">
                  <a:alpha val="67999"/>
                </a:srgbClr>
              </a:gs>
              <a:gs pos="100000">
                <a:srgbClr val="00CCFF">
                  <a:gamma/>
                  <a:shade val="55686"/>
                  <a:invGamma/>
                  <a:alpha val="67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ЛИТОСФЕРА</a:t>
            </a:r>
          </a:p>
        </p:txBody>
      </p:sp>
      <p:pic>
        <p:nvPicPr>
          <p:cNvPr id="25627" name="Picture 27" descr="56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0"/>
            <a:ext cx="3429000" cy="1733550"/>
          </a:xfrm>
          <a:prstGeom prst="rect">
            <a:avLst/>
          </a:prstGeom>
          <a:noFill/>
        </p:spPr>
      </p:pic>
      <p:sp>
        <p:nvSpPr>
          <p:cNvPr id="25631" name="Oval 31"/>
          <p:cNvSpPr>
            <a:spLocks noChangeArrowheads="1"/>
          </p:cNvSpPr>
          <p:nvPr/>
        </p:nvSpPr>
        <p:spPr bwMode="auto">
          <a:xfrm>
            <a:off x="6172200" y="1524000"/>
            <a:ext cx="2971800" cy="1143000"/>
          </a:xfrm>
          <a:prstGeom prst="ellipse">
            <a:avLst/>
          </a:prstGeom>
          <a:gradFill rotWithShape="1">
            <a:gsLst>
              <a:gs pos="0">
                <a:srgbClr val="00CCFF">
                  <a:alpha val="67999"/>
                </a:srgbClr>
              </a:gs>
              <a:gs pos="100000">
                <a:srgbClr val="00CCFF">
                  <a:gamma/>
                  <a:shade val="55686"/>
                  <a:invGamma/>
                  <a:alpha val="69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/>
              <a:t>ГИДРОСФЕРА</a:t>
            </a:r>
          </a:p>
        </p:txBody>
      </p:sp>
      <p:pic>
        <p:nvPicPr>
          <p:cNvPr id="25632" name="Picture 32" descr="6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886200"/>
            <a:ext cx="3200400" cy="1927225"/>
          </a:xfrm>
          <a:prstGeom prst="rect">
            <a:avLst/>
          </a:prstGeom>
          <a:noFill/>
        </p:spPr>
      </p:pic>
      <p:pic>
        <p:nvPicPr>
          <p:cNvPr id="25633" name="Picture 33" descr="7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852863"/>
            <a:ext cx="3352800" cy="1862137"/>
          </a:xfrm>
          <a:prstGeom prst="rect">
            <a:avLst/>
          </a:prstGeom>
          <a:noFill/>
        </p:spPr>
      </p:pic>
      <p:pic>
        <p:nvPicPr>
          <p:cNvPr id="25634" name="Picture 34" descr="3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3124200" cy="1792288"/>
          </a:xfrm>
          <a:prstGeom prst="rect">
            <a:avLst/>
          </a:prstGeom>
          <a:noFill/>
        </p:spPr>
      </p:pic>
      <p:sp>
        <p:nvSpPr>
          <p:cNvPr id="25635" name="Oval 35"/>
          <p:cNvSpPr>
            <a:spLocks noChangeArrowheads="1"/>
          </p:cNvSpPr>
          <p:nvPr/>
        </p:nvSpPr>
        <p:spPr bwMode="auto">
          <a:xfrm>
            <a:off x="0" y="1600200"/>
            <a:ext cx="2667000" cy="1066800"/>
          </a:xfrm>
          <a:prstGeom prst="ellipse">
            <a:avLst/>
          </a:prstGeom>
          <a:gradFill rotWithShape="1">
            <a:gsLst>
              <a:gs pos="0">
                <a:srgbClr val="00CCFF">
                  <a:alpha val="67999"/>
                </a:srgbClr>
              </a:gs>
              <a:gs pos="100000">
                <a:srgbClr val="00CCFF">
                  <a:gamma/>
                  <a:shade val="53333"/>
                  <a:invGamma/>
                  <a:alpha val="67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БИОСФЕРА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клон">
  <a:themeElements>
    <a:clrScheme name="Склон 8">
      <a:dk1>
        <a:srgbClr val="009999"/>
      </a:dk1>
      <a:lt1>
        <a:srgbClr val="EAEAEA"/>
      </a:lt1>
      <a:dk2>
        <a:srgbClr val="00CCFF"/>
      </a:dk2>
      <a:lt2>
        <a:srgbClr val="FFFFCC"/>
      </a:lt2>
      <a:accent1>
        <a:srgbClr val="339966"/>
      </a:accent1>
      <a:accent2>
        <a:srgbClr val="5E855B"/>
      </a:accent2>
      <a:accent3>
        <a:srgbClr val="AAE2FF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Склон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клон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8">
        <a:dk1>
          <a:srgbClr val="009999"/>
        </a:dk1>
        <a:lt1>
          <a:srgbClr val="EAEAEA"/>
        </a:lt1>
        <a:dk2>
          <a:srgbClr val="00CCFF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E2FF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169</TotalTime>
  <Words>11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Склон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Презентацмя к уроку Вострикова Е.А.</dc:title>
  <dc:creator/>
  <dc:description/>
  <cp:lastModifiedBy>1</cp:lastModifiedBy>
  <cp:revision>7</cp:revision>
  <cp:lastPrinted>1601-01-01T00:00:00Z</cp:lastPrinted>
  <dcterms:created xsi:type="dcterms:W3CDTF">1601-01-01T00:00:00Z</dcterms:created>
  <dcterms:modified xsi:type="dcterms:W3CDTF">2013-12-04T11:04:06Z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Presentation">
    <vt:lpwstr>Презентацмя к уроку Вострикова Е.А.</vt:lpwstr>
  </property>
  <property fmtid="{D5CDD505-2E9C-101B-9397-08002B2CF9AE}" pid="4" name="SlideDescription">
    <vt:lpwstr/>
  </property>
</Properties>
</file>