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A6820-6D2A-4069-A6AE-40A6C269137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8E8475-4B40-491F-AB9A-BE4271FD161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ЮАР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Описание страны</a:t>
            </a:r>
          </a:p>
          <a:p>
            <a:pPr algn="l"/>
            <a:r>
              <a:rPr lang="ru-RU" sz="4400" dirty="0" smtClean="0"/>
              <a:t>Подготовила: Смирнова Валерия</a:t>
            </a:r>
            <a:endParaRPr lang="ru-RU" sz="4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Народы</a:t>
            </a:r>
            <a:r>
              <a:rPr lang="ru-RU" dirty="0" smtClean="0"/>
              <a:t>, населяющие </a:t>
            </a:r>
            <a:r>
              <a:rPr lang="ru-RU" dirty="0" smtClean="0"/>
              <a:t>страну</a:t>
            </a:r>
            <a:r>
              <a:rPr lang="ru-RU" dirty="0" smtClean="0"/>
              <a:t>. Их </a:t>
            </a:r>
            <a:r>
              <a:rPr lang="ru-RU" dirty="0" smtClean="0"/>
              <a:t>основные занятия.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Свыше 70% населения (18,7 млн. чел.; здесь и ниже оценка на 1976) составляют африканские народы языковой семьи банту, коса, зулу, </a:t>
            </a:r>
            <a:r>
              <a:rPr lang="ru-RU" dirty="0" err="1" smtClean="0"/>
              <a:t>басуто</a:t>
            </a:r>
            <a:r>
              <a:rPr lang="ru-RU" dirty="0" smtClean="0"/>
              <a:t>, </a:t>
            </a:r>
            <a:r>
              <a:rPr lang="ru-RU" dirty="0" err="1" smtClean="0"/>
              <a:t>бечуаны</a:t>
            </a:r>
            <a:r>
              <a:rPr lang="ru-RU" dirty="0" smtClean="0"/>
              <a:t>, </a:t>
            </a:r>
            <a:r>
              <a:rPr lang="ru-RU" dirty="0" err="1" smtClean="0"/>
              <a:t>педи</a:t>
            </a:r>
            <a:r>
              <a:rPr lang="ru-RU" dirty="0" smtClean="0"/>
              <a:t>, </a:t>
            </a:r>
            <a:r>
              <a:rPr lang="ru-RU" dirty="0" err="1" smtClean="0"/>
              <a:t>свази</a:t>
            </a:r>
            <a:r>
              <a:rPr lang="ru-RU" dirty="0" smtClean="0"/>
              <a:t> и др.Из 7986 тыс. человек экономически активного населения 28% занято в сельском хозяйстве, лесном деле и рыболовстве, 8% в горнодобывающей промышленности, 13% в обрабатывающей промышленности, 6% в строительстве, 9% в торговле, 4% на транспорте, 1% в </a:t>
            </a:r>
            <a:r>
              <a:rPr lang="ru-RU" dirty="0" err="1" smtClean="0"/>
              <a:t>электро</a:t>
            </a:r>
            <a:r>
              <a:rPr lang="ru-RU" dirty="0" smtClean="0"/>
              <a:t>-, </a:t>
            </a:r>
            <a:r>
              <a:rPr lang="ru-RU" dirty="0" err="1" smtClean="0"/>
              <a:t>газо</a:t>
            </a:r>
            <a:r>
              <a:rPr lang="ru-RU" dirty="0" smtClean="0"/>
              <a:t>- и водоснабжении, 20% в сфере услуг, 5% составляют безработные 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Народы, населяющие страну. Их основные занятия.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Территории с плодородными землями в стране принадлежат белым фермерам - владельцам частных сельскохозяйственных предприятий. Фермерские хозяйства широко применяют технику и удобрения и поэтому получают высокие урожаи. Они выращивают кукурузу, пшеницу, бобовые, сахарный тростник, цитрусовые, хлопчатник и другие культуры. На возвышенных плато с хорошими пастбищами размещены фермы по разведению овец и крупного рогатого скота. Пастбищное животноводство занимает в сельском хозяйстве важнейшее место. </a:t>
            </a:r>
            <a:br>
              <a:rPr lang="ru-RU" sz="1800" dirty="0" smtClean="0"/>
            </a:br>
            <a:r>
              <a:rPr lang="ru-RU" sz="1800" dirty="0" smtClean="0"/>
              <a:t>Недра ЮАР богаты разнообразными полезными ископаемыми. Геологическим чудом называют эту страну. ЮАР занимает одно из первых мест в мире по запасам и добыче алмазов, золота, платины, урановых и железных руд. Хозяйство страны находится в зависимости от английских и американских монополистов, которые возглавляют разработки полезных ископаемых и получают огромные прибыли. </a:t>
            </a:r>
            <a:br>
              <a:rPr lang="ru-RU" sz="1800" dirty="0" smtClean="0"/>
            </a:br>
            <a:r>
              <a:rPr lang="ru-RU" sz="1800" dirty="0" smtClean="0"/>
              <a:t>В стране много фабрик и заводов, быстро развивается промышленность.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ur_586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5786478" cy="3843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bpWNbDd1oX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928802"/>
            <a:ext cx="3364352" cy="4568042"/>
          </a:xfrm>
          <a:prstGeom prst="rect">
            <a:avLst/>
          </a:prstGeom>
        </p:spPr>
      </p:pic>
      <p:pic>
        <p:nvPicPr>
          <p:cNvPr id="6" name="Рисунок 5" descr="tour_5864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8612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_river_limpopo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00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our_5864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643314"/>
            <a:ext cx="4573635" cy="3036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_river_limpopo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169"/>
            <a:ext cx="9144000" cy="6893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ur_586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571500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our_5864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14818"/>
            <a:ext cx="3699799" cy="248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какой части материка расположена страна? Как называется её столица?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ЮАР- расположена в Южной Африке. </a:t>
            </a:r>
          </a:p>
          <a:p>
            <a:r>
              <a:rPr lang="ru-RU" dirty="0" smtClean="0"/>
              <a:t>Столицы ЮАР-</a:t>
            </a:r>
            <a:r>
              <a:rPr lang="ru-RU" dirty="0" smtClean="0"/>
              <a:t>Кейптаун (законодательная), Претория (административная), </a:t>
            </a:r>
            <a:r>
              <a:rPr lang="ru-RU" dirty="0" err="1" smtClean="0"/>
              <a:t>Блумфонтейн</a:t>
            </a:r>
            <a:r>
              <a:rPr lang="ru-RU" dirty="0" smtClean="0"/>
              <a:t> (судебная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Каковы особенности рельефа (общий характер поверхности, основные формы рельефа и распределение высот). Полезные ископаемые  страны.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Характернейший</a:t>
            </a:r>
            <a:r>
              <a:rPr lang="ru-RU" dirty="0" smtClean="0"/>
              <a:t> элемент рельефа — Уступ Большой, представляющий собой крутой склон окраинных плато и плоскогорий к узкой полосе прибрежной </a:t>
            </a:r>
            <a:r>
              <a:rPr lang="ru-RU" dirty="0" smtClean="0"/>
              <a:t>низменности.</a:t>
            </a:r>
          </a:p>
          <a:p>
            <a:r>
              <a:rPr lang="ru-RU" dirty="0" smtClean="0"/>
              <a:t>Страна имеет очень богатую сырьевую базу. Южная Африка традиционно занимает первое место в мире по запасам золота, металлов платиновой группы, марганца и </a:t>
            </a:r>
            <a:r>
              <a:rPr lang="ru-RU" dirty="0" err="1" smtClean="0"/>
              <a:t>алюминоглюкатов</a:t>
            </a:r>
            <a:r>
              <a:rPr lang="ru-RU" dirty="0" smtClean="0"/>
              <a:t>. Кроме того, страна занимает лидирующие мировые позиции по добыче алмазов и каменного угля. Большая часть месторождений страны  уникальна по условиям и масштабам залегания ресурсов.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Климатические условия в разных частях страны(климатические пояса, средние температуры июля и января, годовое количество осадков). Каковы различия по территории и по сезонам?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Климат </a:t>
            </a:r>
            <a:r>
              <a:rPr lang="ru-RU" dirty="0" smtClean="0"/>
              <a:t>чрезвычайно похож на средиземноморский, с дождливой зимой и жарким, сухим </a:t>
            </a:r>
            <a:r>
              <a:rPr lang="ru-RU" dirty="0" err="1" smtClean="0"/>
              <a:t>летом.На</a:t>
            </a:r>
            <a:r>
              <a:rPr lang="ru-RU" dirty="0" smtClean="0"/>
              <a:t> плоскогорье средние температуры летних месяцев от 18 до 27 °С, зимних от 7 до 10 °С. На Ю.-З. и на плато </a:t>
            </a:r>
            <a:r>
              <a:rPr lang="ru-RU" dirty="0" err="1" smtClean="0"/>
              <a:t>Велд</a:t>
            </a:r>
            <a:r>
              <a:rPr lang="ru-RU" dirty="0" smtClean="0"/>
              <a:t> в течение 6 </a:t>
            </a:r>
            <a:r>
              <a:rPr lang="ru-RU" dirty="0" err="1" smtClean="0"/>
              <a:t>мес</a:t>
            </a:r>
            <a:r>
              <a:rPr lang="ru-RU" dirty="0" smtClean="0"/>
              <a:t> возможны заморозки; характерны засухи. В субтропиках средняя температура летних месяцев около 21 °С, зимних менее 13 °С, осадков до 700 мм в год. На побережье Атлантического океана пустынный климат, средние месячные температуры зимой 11—15 °С, летом 18—24 °С, осадков не более 100 мм в год.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крупные </a:t>
            </a:r>
            <a:r>
              <a:rPr lang="ru-RU" dirty="0" smtClean="0"/>
              <a:t>реки и </a:t>
            </a:r>
            <a:r>
              <a:rPr lang="ru-RU" dirty="0" smtClean="0"/>
              <a:t>озёра расположены.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</a:t>
            </a:r>
            <a:r>
              <a:rPr lang="ru-RU" dirty="0" smtClean="0"/>
              <a:t>постоянных рек принадлежит бассейну Индийского океана: крупнейшие —</a:t>
            </a:r>
            <a:r>
              <a:rPr lang="ru-RU" dirty="0" err="1" smtClean="0"/>
              <a:t>Лимпопо</a:t>
            </a:r>
            <a:r>
              <a:rPr lang="ru-RU" dirty="0" smtClean="0"/>
              <a:t> с притоком </a:t>
            </a:r>
            <a:r>
              <a:rPr lang="ru-RU" dirty="0" err="1" smtClean="0"/>
              <a:t>Олифантс</a:t>
            </a:r>
            <a:r>
              <a:rPr lang="ru-RU" dirty="0" smtClean="0"/>
              <a:t>, </a:t>
            </a:r>
            <a:r>
              <a:rPr lang="ru-RU" dirty="0" err="1" smtClean="0"/>
              <a:t>Тугела</a:t>
            </a:r>
            <a:r>
              <a:rPr lang="ru-RU" dirty="0" smtClean="0"/>
              <a:t>, </a:t>
            </a:r>
            <a:r>
              <a:rPr lang="ru-RU" dirty="0" err="1" smtClean="0"/>
              <a:t>Грейт-Фиш.Бассейну</a:t>
            </a:r>
            <a:r>
              <a:rPr lang="ru-RU" dirty="0" smtClean="0"/>
              <a:t> Атлантического океана принадлежит крупнейшая в стране порожистая и непостоянная по расходам р. Оранжевая (с притоками Вааль и </a:t>
            </a:r>
            <a:r>
              <a:rPr lang="ru-RU" dirty="0" err="1" smtClean="0"/>
              <a:t>Каледон</a:t>
            </a:r>
            <a:r>
              <a:rPr lang="ru-RU" dirty="0" smtClean="0"/>
              <a:t>). 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Оранжевая река </a:t>
            </a:r>
            <a:endParaRPr lang="ru-RU" dirty="0"/>
          </a:p>
        </p:txBody>
      </p:sp>
      <p:pic>
        <p:nvPicPr>
          <p:cNvPr id="4" name="Содержимое 3" descr="tour_586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5032252" cy="3357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tour_5864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643446"/>
            <a:ext cx="3095630" cy="206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Река </a:t>
            </a:r>
            <a:r>
              <a:rPr lang="ru-RU" dirty="0" err="1" smtClean="0"/>
              <a:t>Лимпопо</a:t>
            </a:r>
            <a:endParaRPr lang="ru-RU" dirty="0"/>
          </a:p>
        </p:txBody>
      </p:sp>
      <p:pic>
        <p:nvPicPr>
          <p:cNvPr id="4" name="Содержимое 3" descr="world_river_limpopo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6024587" cy="4546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зоны и их основные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Йоханнесбург, находясь в центре </a:t>
            </a:r>
            <a:r>
              <a:rPr lang="ru-RU" dirty="0" err="1" smtClean="0"/>
              <a:t>Велда</a:t>
            </a:r>
            <a:r>
              <a:rPr lang="ru-RU" dirty="0" smtClean="0"/>
              <a:t> на высоте 1740 метров, получает 760 мм осадков в год.  Для охраны животного мира созданы национальные парки — </a:t>
            </a:r>
            <a:r>
              <a:rPr lang="ru-RU" dirty="0" err="1" smtClean="0"/>
              <a:t>Калахари-Гемсбок</a:t>
            </a:r>
            <a:r>
              <a:rPr lang="ru-RU" dirty="0" smtClean="0"/>
              <a:t>, </a:t>
            </a:r>
            <a:r>
              <a:rPr lang="ru-RU" dirty="0" err="1" smtClean="0"/>
              <a:t>Крюгер</a:t>
            </a:r>
            <a:r>
              <a:rPr lang="ru-RU" dirty="0" smtClean="0"/>
              <a:t>, Наталь и др., заповедники — </a:t>
            </a:r>
            <a:r>
              <a:rPr lang="ru-RU" dirty="0" err="1" smtClean="0"/>
              <a:t>Ваалдам</a:t>
            </a:r>
            <a:r>
              <a:rPr lang="ru-RU" dirty="0" smtClean="0"/>
              <a:t>, </a:t>
            </a:r>
            <a:r>
              <a:rPr lang="ru-RU" dirty="0" err="1" smtClean="0"/>
              <a:t>Джайантс-Касл</a:t>
            </a:r>
            <a:r>
              <a:rPr lang="ru-RU" dirty="0" smtClean="0"/>
              <a:t>, </a:t>
            </a:r>
            <a:r>
              <a:rPr lang="ru-RU" dirty="0" err="1" smtClean="0"/>
              <a:t>Мкузи</a:t>
            </a:r>
            <a:r>
              <a:rPr lang="ru-RU" dirty="0" smtClean="0"/>
              <a:t>, </a:t>
            </a:r>
            <a:r>
              <a:rPr lang="ru-RU" dirty="0" smtClean="0"/>
              <a:t>Сент-Люсия.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519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ЮАР</vt:lpstr>
      <vt:lpstr>Слайд 2</vt:lpstr>
      <vt:lpstr>В какой части материка расположена страна? Как называется её столица?</vt:lpstr>
      <vt:lpstr>Каковы особенности рельефа (общий характер поверхности, основные формы рельефа и распределение высот). Полезные ископаемые  страны.</vt:lpstr>
      <vt:lpstr>Климатические условия в разных частях страны(климатические пояса, средние температуры июля и января, годовое количество осадков). Каковы различия по территории и по сезонам?</vt:lpstr>
      <vt:lpstr>Какие крупные реки и озёра расположены.</vt:lpstr>
      <vt:lpstr>        Оранжевая река </vt:lpstr>
      <vt:lpstr>           Река Лимпопо</vt:lpstr>
      <vt:lpstr>Природные зоны и их основные особенности.</vt:lpstr>
      <vt:lpstr>Народы, населяющие страну. Их основные занятия.</vt:lpstr>
      <vt:lpstr>Народы, населяющие страну. Их основные занятия.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ЮАР</dc:title>
  <dc:creator>Таня</dc:creator>
  <cp:lastModifiedBy>Таня</cp:lastModifiedBy>
  <cp:revision>5</cp:revision>
  <dcterms:created xsi:type="dcterms:W3CDTF">2013-12-03T13:54:58Z</dcterms:created>
  <dcterms:modified xsi:type="dcterms:W3CDTF">2013-12-03T14:44:35Z</dcterms:modified>
</cp:coreProperties>
</file>