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B0554D-0063-471A-BDF9-C342F610C8AA}" type="doc">
      <dgm:prSet loTypeId="urn:microsoft.com/office/officeart/2005/8/layout/radial4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9F47825-F261-4CB0-8FBC-6152DDBC3E40}">
      <dgm:prSet phldrT="[Текст]"/>
      <dgm:spPr/>
      <dgm:t>
        <a:bodyPr/>
        <a:lstStyle/>
        <a:p>
          <a:r>
            <a:rPr lang="ru-RU" dirty="0" smtClean="0"/>
            <a:t>Прикладная </a:t>
          </a:r>
        </a:p>
        <a:p>
          <a:r>
            <a:rPr lang="ru-RU" dirty="0" smtClean="0"/>
            <a:t>экология</a:t>
          </a:r>
          <a:endParaRPr lang="ru-RU" dirty="0"/>
        </a:p>
      </dgm:t>
    </dgm:pt>
    <dgm:pt modelId="{2854E34C-3D2B-47BF-8392-0FA17631AAF0}" type="parTrans" cxnId="{6F9DD7D1-0C4D-44DC-AA3E-6A6A94375C94}">
      <dgm:prSet/>
      <dgm:spPr/>
      <dgm:t>
        <a:bodyPr/>
        <a:lstStyle/>
        <a:p>
          <a:endParaRPr lang="ru-RU"/>
        </a:p>
      </dgm:t>
    </dgm:pt>
    <dgm:pt modelId="{BA581840-36EA-4C8A-9C3D-D23EFB24E5A9}" type="sibTrans" cxnId="{6F9DD7D1-0C4D-44DC-AA3E-6A6A94375C94}">
      <dgm:prSet/>
      <dgm:spPr/>
      <dgm:t>
        <a:bodyPr/>
        <a:lstStyle/>
        <a:p>
          <a:endParaRPr lang="ru-RU"/>
        </a:p>
      </dgm:t>
    </dgm:pt>
    <dgm:pt modelId="{3B598D9C-5EE6-463E-A082-208309588CD3}">
      <dgm:prSet phldrT="[Текст]"/>
      <dgm:spPr/>
      <dgm:t>
        <a:bodyPr/>
        <a:lstStyle/>
        <a:p>
          <a:r>
            <a:rPr lang="ru-RU" dirty="0" smtClean="0"/>
            <a:t>сельскохозяйственная экология</a:t>
          </a:r>
          <a:endParaRPr lang="ru-RU" dirty="0"/>
        </a:p>
      </dgm:t>
    </dgm:pt>
    <dgm:pt modelId="{EA9A0A51-B1E8-4CA1-8286-C217593E1256}" type="parTrans" cxnId="{79943279-6169-4A0A-B13B-F487E7D555BA}">
      <dgm:prSet/>
      <dgm:spPr/>
      <dgm:t>
        <a:bodyPr/>
        <a:lstStyle/>
        <a:p>
          <a:endParaRPr lang="ru-RU"/>
        </a:p>
      </dgm:t>
    </dgm:pt>
    <dgm:pt modelId="{DD5E2E7B-FF35-484D-A07B-B094E3F1E92E}" type="sibTrans" cxnId="{79943279-6169-4A0A-B13B-F487E7D555BA}">
      <dgm:prSet/>
      <dgm:spPr/>
      <dgm:t>
        <a:bodyPr/>
        <a:lstStyle/>
        <a:p>
          <a:endParaRPr lang="ru-RU"/>
        </a:p>
      </dgm:t>
    </dgm:pt>
    <dgm:pt modelId="{D243C392-81F0-43EE-8674-2478532976BF}">
      <dgm:prSet/>
      <dgm:spPr/>
      <dgm:t>
        <a:bodyPr/>
        <a:lstStyle/>
        <a:p>
          <a:r>
            <a:rPr lang="ru-RU" dirty="0" smtClean="0"/>
            <a:t>•лесохозяйственная</a:t>
          </a:r>
        </a:p>
        <a:p>
          <a:r>
            <a:rPr lang="ru-RU" dirty="0" smtClean="0"/>
            <a:t>экология,</a:t>
          </a:r>
          <a:endParaRPr lang="ru-RU" dirty="0"/>
        </a:p>
      </dgm:t>
    </dgm:pt>
    <dgm:pt modelId="{A861BA5B-2491-4139-8192-A1271E137CF9}" type="parTrans" cxnId="{AF91DA6F-6B87-4E69-A647-53F32F106C1C}">
      <dgm:prSet/>
      <dgm:spPr/>
      <dgm:t>
        <a:bodyPr/>
        <a:lstStyle/>
        <a:p>
          <a:endParaRPr lang="ru-RU"/>
        </a:p>
      </dgm:t>
    </dgm:pt>
    <dgm:pt modelId="{B7F3BA21-CFD8-41B7-B3D9-09BD207710C1}" type="sibTrans" cxnId="{AF91DA6F-6B87-4E69-A647-53F32F106C1C}">
      <dgm:prSet/>
      <dgm:spPr/>
      <dgm:t>
        <a:bodyPr/>
        <a:lstStyle/>
        <a:p>
          <a:endParaRPr lang="ru-RU"/>
        </a:p>
      </dgm:t>
    </dgm:pt>
    <dgm:pt modelId="{2840C053-84DC-4AF4-B4BE-A96B2D7AEFCB}">
      <dgm:prSet/>
      <dgm:spPr/>
      <dgm:t>
        <a:bodyPr/>
        <a:lstStyle/>
        <a:p>
          <a:r>
            <a:rPr lang="ru-RU" dirty="0" smtClean="0"/>
            <a:t>•водохозяйственная</a:t>
          </a:r>
        </a:p>
        <a:p>
          <a:r>
            <a:rPr lang="ru-RU" dirty="0" smtClean="0"/>
            <a:t>экология</a:t>
          </a:r>
          <a:endParaRPr lang="ru-RU" dirty="0"/>
        </a:p>
      </dgm:t>
    </dgm:pt>
    <dgm:pt modelId="{FE7634D4-60D5-4265-AE7B-31ABA9B3C9BA}" type="parTrans" cxnId="{CEC8C43F-234E-498A-A648-BD711636FDD6}">
      <dgm:prSet/>
      <dgm:spPr/>
      <dgm:t>
        <a:bodyPr/>
        <a:lstStyle/>
        <a:p>
          <a:endParaRPr lang="ru-RU"/>
        </a:p>
      </dgm:t>
    </dgm:pt>
    <dgm:pt modelId="{274EB027-7ECC-494B-BCC0-87551D98BAD6}" type="sibTrans" cxnId="{CEC8C43F-234E-498A-A648-BD711636FDD6}">
      <dgm:prSet/>
      <dgm:spPr/>
      <dgm:t>
        <a:bodyPr/>
        <a:lstStyle/>
        <a:p>
          <a:endParaRPr lang="ru-RU"/>
        </a:p>
      </dgm:t>
    </dgm:pt>
    <dgm:pt modelId="{13CF14A9-2B1C-4786-B2E8-0DAB2490F6F5}">
      <dgm:prSet/>
      <dgm:spPr/>
      <dgm:t>
        <a:bodyPr/>
        <a:lstStyle/>
        <a:p>
          <a:r>
            <a:rPr lang="ru-RU" dirty="0" smtClean="0"/>
            <a:t>•промышленная</a:t>
          </a:r>
        </a:p>
        <a:p>
          <a:r>
            <a:rPr lang="ru-RU" dirty="0" smtClean="0"/>
            <a:t>экология </a:t>
          </a:r>
          <a:endParaRPr lang="ru-RU" dirty="0"/>
        </a:p>
      </dgm:t>
    </dgm:pt>
    <dgm:pt modelId="{AA3E4895-9929-41AD-AB92-18785AEF7EBF}" type="parTrans" cxnId="{C2DEA449-9981-47C6-B017-28ECF8D8168A}">
      <dgm:prSet/>
      <dgm:spPr/>
      <dgm:t>
        <a:bodyPr/>
        <a:lstStyle/>
        <a:p>
          <a:endParaRPr lang="ru-RU"/>
        </a:p>
      </dgm:t>
    </dgm:pt>
    <dgm:pt modelId="{5975C4FE-BB42-48C5-A342-AF987247DFCC}" type="sibTrans" cxnId="{C2DEA449-9981-47C6-B017-28ECF8D8168A}">
      <dgm:prSet/>
      <dgm:spPr/>
      <dgm:t>
        <a:bodyPr/>
        <a:lstStyle/>
        <a:p>
          <a:endParaRPr lang="ru-RU"/>
        </a:p>
      </dgm:t>
    </dgm:pt>
    <dgm:pt modelId="{2EAF752B-CE72-4F5E-9C74-D5B51AECA7C2}" type="pres">
      <dgm:prSet presAssocID="{2FB0554D-0063-471A-BDF9-C342F610C8A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1D010FB-287D-4045-A714-66ADD882CEBD}" type="pres">
      <dgm:prSet presAssocID="{D9F47825-F261-4CB0-8FBC-6152DDBC3E40}" presName="centerShape" presStyleLbl="node0" presStyleIdx="0" presStyleCnt="1"/>
      <dgm:spPr/>
      <dgm:t>
        <a:bodyPr/>
        <a:lstStyle/>
        <a:p>
          <a:endParaRPr lang="ru-RU"/>
        </a:p>
      </dgm:t>
    </dgm:pt>
    <dgm:pt modelId="{8A463DB8-C909-4585-A5D3-03457FDE6D27}" type="pres">
      <dgm:prSet presAssocID="{EA9A0A51-B1E8-4CA1-8286-C217593E1256}" presName="parTrans" presStyleLbl="bgSibTrans2D1" presStyleIdx="0" presStyleCnt="4"/>
      <dgm:spPr/>
      <dgm:t>
        <a:bodyPr/>
        <a:lstStyle/>
        <a:p>
          <a:endParaRPr lang="ru-RU"/>
        </a:p>
      </dgm:t>
    </dgm:pt>
    <dgm:pt modelId="{06475D29-AF53-4E69-828D-95456A435C44}" type="pres">
      <dgm:prSet presAssocID="{3B598D9C-5EE6-463E-A082-208309588CD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8312AC-E72B-4EB7-B99B-C777D462A09D}" type="pres">
      <dgm:prSet presAssocID="{A861BA5B-2491-4139-8192-A1271E137CF9}" presName="parTrans" presStyleLbl="bgSibTrans2D1" presStyleIdx="1" presStyleCnt="4"/>
      <dgm:spPr/>
      <dgm:t>
        <a:bodyPr/>
        <a:lstStyle/>
        <a:p>
          <a:endParaRPr lang="ru-RU"/>
        </a:p>
      </dgm:t>
    </dgm:pt>
    <dgm:pt modelId="{B7797601-7336-466C-BCAE-A791E1BD8500}" type="pres">
      <dgm:prSet presAssocID="{D243C392-81F0-43EE-8674-2478532976B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8F23DE-80AF-4CAE-91CB-D3BC76B54170}" type="pres">
      <dgm:prSet presAssocID="{FE7634D4-60D5-4265-AE7B-31ABA9B3C9BA}" presName="parTrans" presStyleLbl="bgSibTrans2D1" presStyleIdx="2" presStyleCnt="4"/>
      <dgm:spPr/>
      <dgm:t>
        <a:bodyPr/>
        <a:lstStyle/>
        <a:p>
          <a:endParaRPr lang="ru-RU"/>
        </a:p>
      </dgm:t>
    </dgm:pt>
    <dgm:pt modelId="{98B1AC7C-9F28-4805-BF98-82F80828A7E0}" type="pres">
      <dgm:prSet presAssocID="{2840C053-84DC-4AF4-B4BE-A96B2D7AEFC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B3BDFA-7776-409A-86B8-76C331713B34}" type="pres">
      <dgm:prSet presAssocID="{AA3E4895-9929-41AD-AB92-18785AEF7EBF}" presName="parTrans" presStyleLbl="bgSibTrans2D1" presStyleIdx="3" presStyleCnt="4"/>
      <dgm:spPr/>
      <dgm:t>
        <a:bodyPr/>
        <a:lstStyle/>
        <a:p>
          <a:endParaRPr lang="ru-RU"/>
        </a:p>
      </dgm:t>
    </dgm:pt>
    <dgm:pt modelId="{194FFB39-53A2-49E8-8814-7DCFB564099C}" type="pres">
      <dgm:prSet presAssocID="{13CF14A9-2B1C-4786-B2E8-0DAB2490F6F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F83EB3A-3FBC-49CA-A2AF-F69B5D96F0AE}" type="presOf" srcId="{A861BA5B-2491-4139-8192-A1271E137CF9}" destId="{9A8312AC-E72B-4EB7-B99B-C777D462A09D}" srcOrd="0" destOrd="0" presId="urn:microsoft.com/office/officeart/2005/8/layout/radial4"/>
    <dgm:cxn modelId="{0495F162-6525-42A3-A35C-0358B6B069D9}" type="presOf" srcId="{D243C392-81F0-43EE-8674-2478532976BF}" destId="{B7797601-7336-466C-BCAE-A791E1BD8500}" srcOrd="0" destOrd="0" presId="urn:microsoft.com/office/officeart/2005/8/layout/radial4"/>
    <dgm:cxn modelId="{9A4EE1DA-B922-474B-BD4D-F075CE3C6508}" type="presOf" srcId="{2840C053-84DC-4AF4-B4BE-A96B2D7AEFCB}" destId="{98B1AC7C-9F28-4805-BF98-82F80828A7E0}" srcOrd="0" destOrd="0" presId="urn:microsoft.com/office/officeart/2005/8/layout/radial4"/>
    <dgm:cxn modelId="{A31BDF6A-A7B6-4EBE-AF15-4EE8AF492176}" type="presOf" srcId="{D9F47825-F261-4CB0-8FBC-6152DDBC3E40}" destId="{11D010FB-287D-4045-A714-66ADD882CEBD}" srcOrd="0" destOrd="0" presId="urn:microsoft.com/office/officeart/2005/8/layout/radial4"/>
    <dgm:cxn modelId="{1BCAE534-A6B1-4663-AC73-42FADAD4D9EF}" type="presOf" srcId="{2FB0554D-0063-471A-BDF9-C342F610C8AA}" destId="{2EAF752B-CE72-4F5E-9C74-D5B51AECA7C2}" srcOrd="0" destOrd="0" presId="urn:microsoft.com/office/officeart/2005/8/layout/radial4"/>
    <dgm:cxn modelId="{AF91DA6F-6B87-4E69-A647-53F32F106C1C}" srcId="{D9F47825-F261-4CB0-8FBC-6152DDBC3E40}" destId="{D243C392-81F0-43EE-8674-2478532976BF}" srcOrd="1" destOrd="0" parTransId="{A861BA5B-2491-4139-8192-A1271E137CF9}" sibTransId="{B7F3BA21-CFD8-41B7-B3D9-09BD207710C1}"/>
    <dgm:cxn modelId="{775B18B8-BD5C-49AC-94C3-321970023456}" type="presOf" srcId="{3B598D9C-5EE6-463E-A082-208309588CD3}" destId="{06475D29-AF53-4E69-828D-95456A435C44}" srcOrd="0" destOrd="0" presId="urn:microsoft.com/office/officeart/2005/8/layout/radial4"/>
    <dgm:cxn modelId="{D5261545-AB37-4195-827D-69B46A1A7BC9}" type="presOf" srcId="{AA3E4895-9929-41AD-AB92-18785AEF7EBF}" destId="{BBB3BDFA-7776-409A-86B8-76C331713B34}" srcOrd="0" destOrd="0" presId="urn:microsoft.com/office/officeart/2005/8/layout/radial4"/>
    <dgm:cxn modelId="{53D2F3A2-88A9-4017-AAD7-0921611B8340}" type="presOf" srcId="{13CF14A9-2B1C-4786-B2E8-0DAB2490F6F5}" destId="{194FFB39-53A2-49E8-8814-7DCFB564099C}" srcOrd="0" destOrd="0" presId="urn:microsoft.com/office/officeart/2005/8/layout/radial4"/>
    <dgm:cxn modelId="{C2DEA449-9981-47C6-B017-28ECF8D8168A}" srcId="{D9F47825-F261-4CB0-8FBC-6152DDBC3E40}" destId="{13CF14A9-2B1C-4786-B2E8-0DAB2490F6F5}" srcOrd="3" destOrd="0" parTransId="{AA3E4895-9929-41AD-AB92-18785AEF7EBF}" sibTransId="{5975C4FE-BB42-48C5-A342-AF987247DFCC}"/>
    <dgm:cxn modelId="{CEC8C43F-234E-498A-A648-BD711636FDD6}" srcId="{D9F47825-F261-4CB0-8FBC-6152DDBC3E40}" destId="{2840C053-84DC-4AF4-B4BE-A96B2D7AEFCB}" srcOrd="2" destOrd="0" parTransId="{FE7634D4-60D5-4265-AE7B-31ABA9B3C9BA}" sibTransId="{274EB027-7ECC-494B-BCC0-87551D98BAD6}"/>
    <dgm:cxn modelId="{4CE89ABD-4591-4782-AE4F-EA9769DD7528}" type="presOf" srcId="{EA9A0A51-B1E8-4CA1-8286-C217593E1256}" destId="{8A463DB8-C909-4585-A5D3-03457FDE6D27}" srcOrd="0" destOrd="0" presId="urn:microsoft.com/office/officeart/2005/8/layout/radial4"/>
    <dgm:cxn modelId="{B99F5130-4D38-4A15-B45B-93A42F9FDC16}" type="presOf" srcId="{FE7634D4-60D5-4265-AE7B-31ABA9B3C9BA}" destId="{078F23DE-80AF-4CAE-91CB-D3BC76B54170}" srcOrd="0" destOrd="0" presId="urn:microsoft.com/office/officeart/2005/8/layout/radial4"/>
    <dgm:cxn modelId="{79943279-6169-4A0A-B13B-F487E7D555BA}" srcId="{D9F47825-F261-4CB0-8FBC-6152DDBC3E40}" destId="{3B598D9C-5EE6-463E-A082-208309588CD3}" srcOrd="0" destOrd="0" parTransId="{EA9A0A51-B1E8-4CA1-8286-C217593E1256}" sibTransId="{DD5E2E7B-FF35-484D-A07B-B094E3F1E92E}"/>
    <dgm:cxn modelId="{6F9DD7D1-0C4D-44DC-AA3E-6A6A94375C94}" srcId="{2FB0554D-0063-471A-BDF9-C342F610C8AA}" destId="{D9F47825-F261-4CB0-8FBC-6152DDBC3E40}" srcOrd="0" destOrd="0" parTransId="{2854E34C-3D2B-47BF-8392-0FA17631AAF0}" sibTransId="{BA581840-36EA-4C8A-9C3D-D23EFB24E5A9}"/>
    <dgm:cxn modelId="{85B8E69A-D096-4AFA-B076-8175077C0D5E}" type="presParOf" srcId="{2EAF752B-CE72-4F5E-9C74-D5B51AECA7C2}" destId="{11D010FB-287D-4045-A714-66ADD882CEBD}" srcOrd="0" destOrd="0" presId="urn:microsoft.com/office/officeart/2005/8/layout/radial4"/>
    <dgm:cxn modelId="{78CEDD21-172D-4D47-9401-5C6DACC30134}" type="presParOf" srcId="{2EAF752B-CE72-4F5E-9C74-D5B51AECA7C2}" destId="{8A463DB8-C909-4585-A5D3-03457FDE6D27}" srcOrd="1" destOrd="0" presId="urn:microsoft.com/office/officeart/2005/8/layout/radial4"/>
    <dgm:cxn modelId="{B516A03F-45C0-4A5B-A958-7870455CBDD3}" type="presParOf" srcId="{2EAF752B-CE72-4F5E-9C74-D5B51AECA7C2}" destId="{06475D29-AF53-4E69-828D-95456A435C44}" srcOrd="2" destOrd="0" presId="urn:microsoft.com/office/officeart/2005/8/layout/radial4"/>
    <dgm:cxn modelId="{AD2B5F71-F017-44EC-93FB-F5EE2B42582A}" type="presParOf" srcId="{2EAF752B-CE72-4F5E-9C74-D5B51AECA7C2}" destId="{9A8312AC-E72B-4EB7-B99B-C777D462A09D}" srcOrd="3" destOrd="0" presId="urn:microsoft.com/office/officeart/2005/8/layout/radial4"/>
    <dgm:cxn modelId="{2463E5BD-FF62-46F2-BC89-1BDA3F23065E}" type="presParOf" srcId="{2EAF752B-CE72-4F5E-9C74-D5B51AECA7C2}" destId="{B7797601-7336-466C-BCAE-A791E1BD8500}" srcOrd="4" destOrd="0" presId="urn:microsoft.com/office/officeart/2005/8/layout/radial4"/>
    <dgm:cxn modelId="{16EA109D-A0A8-420F-BA99-546344CB5662}" type="presParOf" srcId="{2EAF752B-CE72-4F5E-9C74-D5B51AECA7C2}" destId="{078F23DE-80AF-4CAE-91CB-D3BC76B54170}" srcOrd="5" destOrd="0" presId="urn:microsoft.com/office/officeart/2005/8/layout/radial4"/>
    <dgm:cxn modelId="{5882E21C-5B95-4CE2-98EB-5DF3C7DC8732}" type="presParOf" srcId="{2EAF752B-CE72-4F5E-9C74-D5B51AECA7C2}" destId="{98B1AC7C-9F28-4805-BF98-82F80828A7E0}" srcOrd="6" destOrd="0" presId="urn:microsoft.com/office/officeart/2005/8/layout/radial4"/>
    <dgm:cxn modelId="{A345809B-D034-4B46-8B74-718807A3EB59}" type="presParOf" srcId="{2EAF752B-CE72-4F5E-9C74-D5B51AECA7C2}" destId="{BBB3BDFA-7776-409A-86B8-76C331713B34}" srcOrd="7" destOrd="0" presId="urn:microsoft.com/office/officeart/2005/8/layout/radial4"/>
    <dgm:cxn modelId="{3195BD32-0704-401D-8995-39D317385886}" type="presParOf" srcId="{2EAF752B-CE72-4F5E-9C74-D5B51AECA7C2}" destId="{194FFB39-53A2-49E8-8814-7DCFB564099C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B74C2A-73EC-4F52-A461-B058187352C5}" type="doc">
      <dgm:prSet loTypeId="urn:microsoft.com/office/officeart/2005/8/layout/radial2" loCatId="relationship" qsTypeId="urn:microsoft.com/office/officeart/2005/8/quickstyle/simple5" qsCatId="simple" csTypeId="urn:microsoft.com/office/officeart/2005/8/colors/accent4_2" csCatId="accent4" phldr="1"/>
      <dgm:spPr/>
      <dgm:t>
        <a:bodyPr/>
        <a:lstStyle/>
        <a:p>
          <a:endParaRPr lang="ru-RU"/>
        </a:p>
      </dgm:t>
    </dgm:pt>
    <dgm:pt modelId="{AB0E7892-F0DA-4E21-B9FD-8699DBC7A4D5}">
      <dgm:prSet phldrT="[Текст]" custT="1"/>
      <dgm:spPr/>
      <dgm:t>
        <a:bodyPr/>
        <a:lstStyle/>
        <a:p>
          <a:r>
            <a:rPr lang="ru-RU" sz="1200" dirty="0" smtClean="0"/>
            <a:t>искусственные лесонасаждения;</a:t>
          </a:r>
          <a:endParaRPr lang="ru-RU" sz="1200" dirty="0"/>
        </a:p>
      </dgm:t>
    </dgm:pt>
    <dgm:pt modelId="{E8B60239-189A-4874-9AE3-DE3FEC358289}" type="parTrans" cxnId="{A6D275CA-D855-4457-BE12-35B2ED244BB7}">
      <dgm:prSet/>
      <dgm:spPr/>
      <dgm:t>
        <a:bodyPr/>
        <a:lstStyle/>
        <a:p>
          <a:endParaRPr lang="ru-RU"/>
        </a:p>
      </dgm:t>
    </dgm:pt>
    <dgm:pt modelId="{CBF0C40B-626C-47D1-8700-F29C65E102F7}" type="sibTrans" cxnId="{A6D275CA-D855-4457-BE12-35B2ED244BB7}">
      <dgm:prSet/>
      <dgm:spPr/>
      <dgm:t>
        <a:bodyPr/>
        <a:lstStyle/>
        <a:p>
          <a:endParaRPr lang="ru-RU"/>
        </a:p>
      </dgm:t>
    </dgm:pt>
    <dgm:pt modelId="{4A33622C-CD26-4C3C-B370-70CD1F0A42A5}">
      <dgm:prSet phldrT="[Текст]" custT="1"/>
      <dgm:spPr/>
      <dgm:t>
        <a:bodyPr/>
        <a:lstStyle/>
        <a:p>
          <a:r>
            <a:rPr lang="ru-RU" sz="1200" dirty="0" smtClean="0"/>
            <a:t>•                                                            парки;</a:t>
          </a:r>
          <a:endParaRPr lang="ru-RU" sz="1200" dirty="0"/>
        </a:p>
      </dgm:t>
    </dgm:pt>
    <dgm:pt modelId="{81560EC5-D0D1-4080-A42F-9718FE392403}" type="parTrans" cxnId="{28A43FF2-0F28-493B-81F4-DA696AD2C532}">
      <dgm:prSet/>
      <dgm:spPr/>
      <dgm:t>
        <a:bodyPr/>
        <a:lstStyle/>
        <a:p>
          <a:endParaRPr lang="ru-RU"/>
        </a:p>
      </dgm:t>
    </dgm:pt>
    <dgm:pt modelId="{D321EBBA-B871-4DD2-83EC-4A8D8CE3060C}" type="sibTrans" cxnId="{28A43FF2-0F28-493B-81F4-DA696AD2C532}">
      <dgm:prSet/>
      <dgm:spPr/>
      <dgm:t>
        <a:bodyPr/>
        <a:lstStyle/>
        <a:p>
          <a:endParaRPr lang="ru-RU"/>
        </a:p>
      </dgm:t>
    </dgm:pt>
    <dgm:pt modelId="{5D60C4FD-0BF4-430D-B367-1A02265700D4}">
      <dgm:prSet phldrT="[Текст]" custT="1"/>
      <dgm:spPr/>
      <dgm:t>
        <a:bodyPr/>
        <a:lstStyle/>
        <a:p>
          <a:r>
            <a:rPr lang="ru-RU" sz="1200" dirty="0" smtClean="0"/>
            <a:t>•                                                             сады;</a:t>
          </a:r>
          <a:endParaRPr lang="ru-RU" sz="1200" dirty="0"/>
        </a:p>
      </dgm:t>
    </dgm:pt>
    <dgm:pt modelId="{A33ED674-03AC-4C9C-ADD4-33C87F85D647}" type="parTrans" cxnId="{DEF3D9A0-7752-4D21-A0E6-B457CD72B216}">
      <dgm:prSet/>
      <dgm:spPr/>
      <dgm:t>
        <a:bodyPr/>
        <a:lstStyle/>
        <a:p>
          <a:endParaRPr lang="ru-RU"/>
        </a:p>
      </dgm:t>
    </dgm:pt>
    <dgm:pt modelId="{1CF05CC0-6334-44C6-9D39-5CBB359467FB}" type="sibTrans" cxnId="{DEF3D9A0-7752-4D21-A0E6-B457CD72B216}">
      <dgm:prSet/>
      <dgm:spPr/>
      <dgm:t>
        <a:bodyPr/>
        <a:lstStyle/>
        <a:p>
          <a:endParaRPr lang="ru-RU"/>
        </a:p>
      </dgm:t>
    </dgm:pt>
    <dgm:pt modelId="{2B8DFD68-7114-4BAB-8BB1-87C1165FFCC6}">
      <dgm:prSet phldrT="[Текст]" custT="1"/>
      <dgm:spPr/>
      <dgm:t>
        <a:bodyPr/>
        <a:lstStyle/>
        <a:p>
          <a:r>
            <a:rPr lang="ru-RU" sz="1200" dirty="0" smtClean="0"/>
            <a:t>•                                                            поля;</a:t>
          </a:r>
          <a:endParaRPr lang="ru-RU" sz="1200" dirty="0"/>
        </a:p>
      </dgm:t>
    </dgm:pt>
    <dgm:pt modelId="{CC8EA841-2BB3-4B29-A437-F78A24327D60}" type="parTrans" cxnId="{2B69CD49-6A25-4223-BCA9-8505F26E4B18}">
      <dgm:prSet/>
      <dgm:spPr/>
      <dgm:t>
        <a:bodyPr/>
        <a:lstStyle/>
        <a:p>
          <a:endParaRPr lang="ru-RU"/>
        </a:p>
      </dgm:t>
    </dgm:pt>
    <dgm:pt modelId="{D5AE38AC-F720-4E65-A718-6B9DCC05F4DD}" type="sibTrans" cxnId="{2B69CD49-6A25-4223-BCA9-8505F26E4B18}">
      <dgm:prSet/>
      <dgm:spPr/>
      <dgm:t>
        <a:bodyPr/>
        <a:lstStyle/>
        <a:p>
          <a:endParaRPr lang="ru-RU"/>
        </a:p>
      </dgm:t>
    </dgm:pt>
    <dgm:pt modelId="{5CE57B5E-93CD-4D02-83C0-6D483FA08FEC}">
      <dgm:prSet phldrT="[Текст]" custT="1"/>
      <dgm:spPr/>
      <dgm:t>
        <a:bodyPr/>
        <a:lstStyle/>
        <a:p>
          <a:r>
            <a:rPr lang="ru-RU" sz="1200" dirty="0" smtClean="0"/>
            <a:t>•                                                           луга;</a:t>
          </a:r>
          <a:endParaRPr lang="ru-RU" sz="1200" dirty="0"/>
        </a:p>
      </dgm:t>
    </dgm:pt>
    <dgm:pt modelId="{C290D75C-DCDD-4A4E-8CBA-B350EF3D7956}" type="parTrans" cxnId="{C61536C0-830F-474C-B2D6-CB11101D79EE}">
      <dgm:prSet/>
      <dgm:spPr/>
      <dgm:t>
        <a:bodyPr/>
        <a:lstStyle/>
        <a:p>
          <a:endParaRPr lang="ru-RU"/>
        </a:p>
      </dgm:t>
    </dgm:pt>
    <dgm:pt modelId="{D8A9E853-1FF6-442E-810F-044CEB69ADDC}" type="sibTrans" cxnId="{C61536C0-830F-474C-B2D6-CB11101D79EE}">
      <dgm:prSet/>
      <dgm:spPr/>
      <dgm:t>
        <a:bodyPr/>
        <a:lstStyle/>
        <a:p>
          <a:endParaRPr lang="ru-RU"/>
        </a:p>
      </dgm:t>
    </dgm:pt>
    <dgm:pt modelId="{AF6BBAC5-4C4E-4F0B-A775-123FA003645D}">
      <dgm:prSet phldrT="[Текст]" custT="1"/>
      <dgm:spPr/>
      <dgm:t>
        <a:bodyPr/>
        <a:lstStyle/>
        <a:p>
          <a:r>
            <a:rPr lang="ru-RU" sz="1200" dirty="0" smtClean="0"/>
            <a:t>•                                                            пастбища.</a:t>
          </a:r>
          <a:endParaRPr lang="ru-RU" sz="1200" dirty="0"/>
        </a:p>
      </dgm:t>
    </dgm:pt>
    <dgm:pt modelId="{503FFB8F-A795-40DA-B638-3E1B71E6B837}" type="parTrans" cxnId="{E2F2C9F3-D56F-42E6-90D8-523F9B9BD97A}">
      <dgm:prSet/>
      <dgm:spPr/>
      <dgm:t>
        <a:bodyPr/>
        <a:lstStyle/>
        <a:p>
          <a:endParaRPr lang="ru-RU"/>
        </a:p>
      </dgm:t>
    </dgm:pt>
    <dgm:pt modelId="{D75B1960-5143-4BD3-AA85-8CAD762E91E4}" type="sibTrans" cxnId="{E2F2C9F3-D56F-42E6-90D8-523F9B9BD97A}">
      <dgm:prSet/>
      <dgm:spPr/>
      <dgm:t>
        <a:bodyPr/>
        <a:lstStyle/>
        <a:p>
          <a:endParaRPr lang="ru-RU"/>
        </a:p>
      </dgm:t>
    </dgm:pt>
    <dgm:pt modelId="{59ADCE39-FC15-433F-95F7-2418566CB8BC}" type="pres">
      <dgm:prSet presAssocID="{B6B74C2A-73EC-4F52-A461-B058187352C5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901118-E46D-4266-875F-62A9D938A357}" type="pres">
      <dgm:prSet presAssocID="{B6B74C2A-73EC-4F52-A461-B058187352C5}" presName="cycle" presStyleCnt="0"/>
      <dgm:spPr/>
    </dgm:pt>
    <dgm:pt modelId="{95218BE3-7FAD-4562-8EBC-8B195BE29340}" type="pres">
      <dgm:prSet presAssocID="{B6B74C2A-73EC-4F52-A461-B058187352C5}" presName="centerShape" presStyleCnt="0"/>
      <dgm:spPr/>
    </dgm:pt>
    <dgm:pt modelId="{F86EDF9D-754B-4AA7-8AC1-8A99F27DF305}" type="pres">
      <dgm:prSet presAssocID="{B6B74C2A-73EC-4F52-A461-B058187352C5}" presName="connSite" presStyleLbl="node1" presStyleIdx="0" presStyleCnt="7"/>
      <dgm:spPr/>
    </dgm:pt>
    <dgm:pt modelId="{99C58FCB-4673-46A8-BFA8-D06BFD7BDF0D}" type="pres">
      <dgm:prSet presAssocID="{B6B74C2A-73EC-4F52-A461-B058187352C5}" presName="visible" presStyleLbl="node1" presStyleIdx="0" presStyleCnt="7" custScaleX="277437" custScaleY="200280" custLinFactNeighborX="-95160" custLinFactNeighborY="699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F9A1CD4-59D8-470F-836B-E62BE7127AEE}" type="pres">
      <dgm:prSet presAssocID="{E8B60239-189A-4874-9AE3-DE3FEC358289}" presName="Name25" presStyleLbl="parChTrans1D1" presStyleIdx="0" presStyleCnt="6"/>
      <dgm:spPr/>
      <dgm:t>
        <a:bodyPr/>
        <a:lstStyle/>
        <a:p>
          <a:endParaRPr lang="ru-RU"/>
        </a:p>
      </dgm:t>
    </dgm:pt>
    <dgm:pt modelId="{C5EFE05D-3CBD-46B9-A7A6-ECBC22D272FB}" type="pres">
      <dgm:prSet presAssocID="{AB0E7892-F0DA-4E21-B9FD-8699DBC7A4D5}" presName="node" presStyleCnt="0"/>
      <dgm:spPr/>
    </dgm:pt>
    <dgm:pt modelId="{EBCA1FCD-101D-46DC-8C80-CD7D17D83F8F}" type="pres">
      <dgm:prSet presAssocID="{AB0E7892-F0DA-4E21-B9FD-8699DBC7A4D5}" presName="parentNode" presStyleLbl="node1" presStyleIdx="1" presStyleCnt="7" custScaleX="327213" custScaleY="150232" custLinFactX="92273" custLinFactNeighborX="100000" custLinFactNeighborY="5909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E67C47-E203-438C-9A66-FE0098D7FC95}" type="pres">
      <dgm:prSet presAssocID="{AB0E7892-F0DA-4E21-B9FD-8699DBC7A4D5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BF824B-0466-43FA-9007-D0277BB9D481}" type="pres">
      <dgm:prSet presAssocID="{81560EC5-D0D1-4080-A42F-9718FE392403}" presName="Name25" presStyleLbl="parChTrans1D1" presStyleIdx="1" presStyleCnt="6"/>
      <dgm:spPr/>
      <dgm:t>
        <a:bodyPr/>
        <a:lstStyle/>
        <a:p>
          <a:endParaRPr lang="ru-RU"/>
        </a:p>
      </dgm:t>
    </dgm:pt>
    <dgm:pt modelId="{CE120E30-12A3-495A-B049-03D05BC05A88}" type="pres">
      <dgm:prSet presAssocID="{4A33622C-CD26-4C3C-B370-70CD1F0A42A5}" presName="node" presStyleCnt="0"/>
      <dgm:spPr/>
    </dgm:pt>
    <dgm:pt modelId="{FDD4B053-CDD0-4885-A832-FCCE06BD10B4}" type="pres">
      <dgm:prSet presAssocID="{4A33622C-CD26-4C3C-B370-70CD1F0A42A5}" presName="parentNode" presStyleLbl="node1" presStyleIdx="2" presStyleCnt="7" custScaleX="195731" custLinFactX="-100000" custLinFactNeighborX="-170924" custLinFactNeighborY="-8181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FCA7F1-3725-49E0-A6C7-EF0719279853}" type="pres">
      <dgm:prSet presAssocID="{4A33622C-CD26-4C3C-B370-70CD1F0A42A5}" presName="childNode" presStyleLbl="revTx" presStyleIdx="0" presStyleCnt="0">
        <dgm:presLayoutVars>
          <dgm:bulletEnabled val="1"/>
        </dgm:presLayoutVars>
      </dgm:prSet>
      <dgm:spPr/>
    </dgm:pt>
    <dgm:pt modelId="{AF624377-612D-4A56-96A9-470EC9169FB7}" type="pres">
      <dgm:prSet presAssocID="{A33ED674-03AC-4C9C-ADD4-33C87F85D647}" presName="Name25" presStyleLbl="parChTrans1D1" presStyleIdx="2" presStyleCnt="6"/>
      <dgm:spPr/>
      <dgm:t>
        <a:bodyPr/>
        <a:lstStyle/>
        <a:p>
          <a:endParaRPr lang="ru-RU"/>
        </a:p>
      </dgm:t>
    </dgm:pt>
    <dgm:pt modelId="{B693D658-1686-4B24-AA29-311974C0B57C}" type="pres">
      <dgm:prSet presAssocID="{5D60C4FD-0BF4-430D-B367-1A02265700D4}" presName="node" presStyleCnt="0"/>
      <dgm:spPr/>
    </dgm:pt>
    <dgm:pt modelId="{1FDB97D3-832A-4C42-A90A-8C09E1E0538C}" type="pres">
      <dgm:prSet presAssocID="{5D60C4FD-0BF4-430D-B367-1A02265700D4}" presName="parentNode" presStyleLbl="node1" presStyleIdx="3" presStyleCnt="7" custScaleX="214796" custScaleY="147865" custLinFactX="200000" custLinFactY="-37875" custLinFactNeighborX="208542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90C837-5999-4C63-A28C-12377016074F}" type="pres">
      <dgm:prSet presAssocID="{5D60C4FD-0BF4-430D-B367-1A02265700D4}" presName="childNode" presStyleLbl="revTx" presStyleIdx="0" presStyleCnt="0">
        <dgm:presLayoutVars>
          <dgm:bulletEnabled val="1"/>
        </dgm:presLayoutVars>
      </dgm:prSet>
      <dgm:spPr/>
    </dgm:pt>
    <dgm:pt modelId="{7D8F6C65-99F6-4BAF-8412-D0F27DC4AA4C}" type="pres">
      <dgm:prSet presAssocID="{CC8EA841-2BB3-4B29-A437-F78A24327D60}" presName="Name25" presStyleLbl="parChTrans1D1" presStyleIdx="3" presStyleCnt="6"/>
      <dgm:spPr/>
      <dgm:t>
        <a:bodyPr/>
        <a:lstStyle/>
        <a:p>
          <a:endParaRPr lang="ru-RU"/>
        </a:p>
      </dgm:t>
    </dgm:pt>
    <dgm:pt modelId="{4ADDE898-A9FB-46D0-8778-AE7C30F16E61}" type="pres">
      <dgm:prSet presAssocID="{2B8DFD68-7114-4BAB-8BB1-87C1165FFCC6}" presName="node" presStyleCnt="0"/>
      <dgm:spPr/>
    </dgm:pt>
    <dgm:pt modelId="{D090249A-BEB0-4371-81E9-1385B459A84E}" type="pres">
      <dgm:prSet presAssocID="{2B8DFD68-7114-4BAB-8BB1-87C1165FFCC6}" presName="parentNode" presStyleLbl="node1" presStyleIdx="4" presStyleCnt="7" custScaleX="205783" custScaleY="125116" custLinFactX="100921" custLinFactNeighborX="200000" custLinFactNeighborY="-8767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C90DED-E138-4636-98E9-C9E0D6526CEB}" type="pres">
      <dgm:prSet presAssocID="{2B8DFD68-7114-4BAB-8BB1-87C1165FFCC6}" presName="childNode" presStyleLbl="revTx" presStyleIdx="0" presStyleCnt="0">
        <dgm:presLayoutVars>
          <dgm:bulletEnabled val="1"/>
        </dgm:presLayoutVars>
      </dgm:prSet>
      <dgm:spPr/>
    </dgm:pt>
    <dgm:pt modelId="{A25A8A38-B68F-418B-AC02-5CB45D849014}" type="pres">
      <dgm:prSet presAssocID="{C290D75C-DCDD-4A4E-8CBA-B350EF3D7956}" presName="Name25" presStyleLbl="parChTrans1D1" presStyleIdx="4" presStyleCnt="6"/>
      <dgm:spPr/>
      <dgm:t>
        <a:bodyPr/>
        <a:lstStyle/>
        <a:p>
          <a:endParaRPr lang="ru-RU"/>
        </a:p>
      </dgm:t>
    </dgm:pt>
    <dgm:pt modelId="{8A5010A8-F2B2-4B1C-96E3-FA4D120C0A11}" type="pres">
      <dgm:prSet presAssocID="{5CE57B5E-93CD-4D02-83C0-6D483FA08FEC}" presName="node" presStyleCnt="0"/>
      <dgm:spPr/>
    </dgm:pt>
    <dgm:pt modelId="{B88B4370-5D83-4308-8824-74C84C20928E}" type="pres">
      <dgm:prSet presAssocID="{5CE57B5E-93CD-4D02-83C0-6D483FA08FEC}" presName="parentNode" presStyleLbl="node1" presStyleIdx="5" presStyleCnt="7" custScaleX="244728" custScaleY="170613" custLinFactX="96631" custLinFactNeighborX="100000" custLinFactNeighborY="-724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B0AE1F-541C-426C-82EB-1D58288CBD00}" type="pres">
      <dgm:prSet presAssocID="{5CE57B5E-93CD-4D02-83C0-6D483FA08FEC}" presName="childNode" presStyleLbl="revTx" presStyleIdx="0" presStyleCnt="0">
        <dgm:presLayoutVars>
          <dgm:bulletEnabled val="1"/>
        </dgm:presLayoutVars>
      </dgm:prSet>
      <dgm:spPr/>
    </dgm:pt>
    <dgm:pt modelId="{6E307462-807E-4BD4-B662-E12BAC63CDA3}" type="pres">
      <dgm:prSet presAssocID="{503FFB8F-A795-40DA-B638-3E1B71E6B837}" presName="Name25" presStyleLbl="parChTrans1D1" presStyleIdx="5" presStyleCnt="6"/>
      <dgm:spPr/>
      <dgm:t>
        <a:bodyPr/>
        <a:lstStyle/>
        <a:p>
          <a:endParaRPr lang="ru-RU"/>
        </a:p>
      </dgm:t>
    </dgm:pt>
    <dgm:pt modelId="{95542118-A1E1-4245-94E7-7CC4173E1A88}" type="pres">
      <dgm:prSet presAssocID="{AF6BBAC5-4C4E-4F0B-A775-123FA003645D}" presName="node" presStyleCnt="0"/>
      <dgm:spPr/>
    </dgm:pt>
    <dgm:pt modelId="{2954A555-C89F-42F5-B86A-6F7A5D4317D2}" type="pres">
      <dgm:prSet presAssocID="{AF6BBAC5-4C4E-4F0B-A775-123FA003645D}" presName="parentNode" presStyleLbl="node1" presStyleIdx="6" presStyleCnt="7" custScaleX="176484" custScaleY="169780" custLinFactNeighborX="-61171" custLinFactNeighborY="-7307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F0D7B3-5606-499A-A9E5-71A5BA23150B}" type="pres">
      <dgm:prSet presAssocID="{AF6BBAC5-4C4E-4F0B-A775-123FA003645D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C61536C0-830F-474C-B2D6-CB11101D79EE}" srcId="{B6B74C2A-73EC-4F52-A461-B058187352C5}" destId="{5CE57B5E-93CD-4D02-83C0-6D483FA08FEC}" srcOrd="4" destOrd="0" parTransId="{C290D75C-DCDD-4A4E-8CBA-B350EF3D7956}" sibTransId="{D8A9E853-1FF6-442E-810F-044CEB69ADDC}"/>
    <dgm:cxn modelId="{FF04BC53-5AE7-43B1-8B4F-8B193206FDB6}" type="presOf" srcId="{81560EC5-D0D1-4080-A42F-9718FE392403}" destId="{88BF824B-0466-43FA-9007-D0277BB9D481}" srcOrd="0" destOrd="0" presId="urn:microsoft.com/office/officeart/2005/8/layout/radial2"/>
    <dgm:cxn modelId="{8A4EEB6E-FBE1-4528-A522-DBFC9409CBA0}" type="presOf" srcId="{AF6BBAC5-4C4E-4F0B-A775-123FA003645D}" destId="{2954A555-C89F-42F5-B86A-6F7A5D4317D2}" srcOrd="0" destOrd="0" presId="urn:microsoft.com/office/officeart/2005/8/layout/radial2"/>
    <dgm:cxn modelId="{12E63B89-46DA-4080-A78C-DA09DC5BB353}" type="presOf" srcId="{B6B74C2A-73EC-4F52-A461-B058187352C5}" destId="{59ADCE39-FC15-433F-95F7-2418566CB8BC}" srcOrd="0" destOrd="0" presId="urn:microsoft.com/office/officeart/2005/8/layout/radial2"/>
    <dgm:cxn modelId="{89DFC9F0-84D0-4352-A492-118548D8F342}" type="presOf" srcId="{CC8EA841-2BB3-4B29-A437-F78A24327D60}" destId="{7D8F6C65-99F6-4BAF-8412-D0F27DC4AA4C}" srcOrd="0" destOrd="0" presId="urn:microsoft.com/office/officeart/2005/8/layout/radial2"/>
    <dgm:cxn modelId="{28A43FF2-0F28-493B-81F4-DA696AD2C532}" srcId="{B6B74C2A-73EC-4F52-A461-B058187352C5}" destId="{4A33622C-CD26-4C3C-B370-70CD1F0A42A5}" srcOrd="1" destOrd="0" parTransId="{81560EC5-D0D1-4080-A42F-9718FE392403}" sibTransId="{D321EBBA-B871-4DD2-83EC-4A8D8CE3060C}"/>
    <dgm:cxn modelId="{D08FC028-1983-4261-80B6-F33576BCD6EA}" type="presOf" srcId="{2B8DFD68-7114-4BAB-8BB1-87C1165FFCC6}" destId="{D090249A-BEB0-4371-81E9-1385B459A84E}" srcOrd="0" destOrd="0" presId="urn:microsoft.com/office/officeart/2005/8/layout/radial2"/>
    <dgm:cxn modelId="{8FEB9E76-644A-4B9F-97BE-D47E3722D0DC}" type="presOf" srcId="{4A33622C-CD26-4C3C-B370-70CD1F0A42A5}" destId="{FDD4B053-CDD0-4885-A832-FCCE06BD10B4}" srcOrd="0" destOrd="0" presId="urn:microsoft.com/office/officeart/2005/8/layout/radial2"/>
    <dgm:cxn modelId="{F1F7BB34-B2C1-4391-BC47-15448EB665EC}" type="presOf" srcId="{5CE57B5E-93CD-4D02-83C0-6D483FA08FEC}" destId="{B88B4370-5D83-4308-8824-74C84C20928E}" srcOrd="0" destOrd="0" presId="urn:microsoft.com/office/officeart/2005/8/layout/radial2"/>
    <dgm:cxn modelId="{B1DCFC26-48B7-48B7-9594-B08647386362}" type="presOf" srcId="{503FFB8F-A795-40DA-B638-3E1B71E6B837}" destId="{6E307462-807E-4BD4-B662-E12BAC63CDA3}" srcOrd="0" destOrd="0" presId="urn:microsoft.com/office/officeart/2005/8/layout/radial2"/>
    <dgm:cxn modelId="{E2F2C9F3-D56F-42E6-90D8-523F9B9BD97A}" srcId="{B6B74C2A-73EC-4F52-A461-B058187352C5}" destId="{AF6BBAC5-4C4E-4F0B-A775-123FA003645D}" srcOrd="5" destOrd="0" parTransId="{503FFB8F-A795-40DA-B638-3E1B71E6B837}" sibTransId="{D75B1960-5143-4BD3-AA85-8CAD762E91E4}"/>
    <dgm:cxn modelId="{5D7C9BA3-7BCB-4089-A96C-D3A0A8DA9460}" type="presOf" srcId="{E8B60239-189A-4874-9AE3-DE3FEC358289}" destId="{FF9A1CD4-59D8-470F-836B-E62BE7127AEE}" srcOrd="0" destOrd="0" presId="urn:microsoft.com/office/officeart/2005/8/layout/radial2"/>
    <dgm:cxn modelId="{ACC02AFF-F64F-4B6A-97D0-8C7A50C4B0B7}" type="presOf" srcId="{A33ED674-03AC-4C9C-ADD4-33C87F85D647}" destId="{AF624377-612D-4A56-96A9-470EC9169FB7}" srcOrd="0" destOrd="0" presId="urn:microsoft.com/office/officeart/2005/8/layout/radial2"/>
    <dgm:cxn modelId="{35F758FC-2424-4A54-843E-72F8741DD430}" type="presOf" srcId="{AB0E7892-F0DA-4E21-B9FD-8699DBC7A4D5}" destId="{EBCA1FCD-101D-46DC-8C80-CD7D17D83F8F}" srcOrd="0" destOrd="0" presId="urn:microsoft.com/office/officeart/2005/8/layout/radial2"/>
    <dgm:cxn modelId="{A6D275CA-D855-4457-BE12-35B2ED244BB7}" srcId="{B6B74C2A-73EC-4F52-A461-B058187352C5}" destId="{AB0E7892-F0DA-4E21-B9FD-8699DBC7A4D5}" srcOrd="0" destOrd="0" parTransId="{E8B60239-189A-4874-9AE3-DE3FEC358289}" sibTransId="{CBF0C40B-626C-47D1-8700-F29C65E102F7}"/>
    <dgm:cxn modelId="{2B69CD49-6A25-4223-BCA9-8505F26E4B18}" srcId="{B6B74C2A-73EC-4F52-A461-B058187352C5}" destId="{2B8DFD68-7114-4BAB-8BB1-87C1165FFCC6}" srcOrd="3" destOrd="0" parTransId="{CC8EA841-2BB3-4B29-A437-F78A24327D60}" sibTransId="{D5AE38AC-F720-4E65-A718-6B9DCC05F4DD}"/>
    <dgm:cxn modelId="{DEF3D9A0-7752-4D21-A0E6-B457CD72B216}" srcId="{B6B74C2A-73EC-4F52-A461-B058187352C5}" destId="{5D60C4FD-0BF4-430D-B367-1A02265700D4}" srcOrd="2" destOrd="0" parTransId="{A33ED674-03AC-4C9C-ADD4-33C87F85D647}" sibTransId="{1CF05CC0-6334-44C6-9D39-5CBB359467FB}"/>
    <dgm:cxn modelId="{C2A28FC8-E4CC-49DF-8F76-EFD951AB173F}" type="presOf" srcId="{5D60C4FD-0BF4-430D-B367-1A02265700D4}" destId="{1FDB97D3-832A-4C42-A90A-8C09E1E0538C}" srcOrd="0" destOrd="0" presId="urn:microsoft.com/office/officeart/2005/8/layout/radial2"/>
    <dgm:cxn modelId="{C5C5F74D-0863-44E4-A1DF-C26E471352B7}" type="presOf" srcId="{C290D75C-DCDD-4A4E-8CBA-B350EF3D7956}" destId="{A25A8A38-B68F-418B-AC02-5CB45D849014}" srcOrd="0" destOrd="0" presId="urn:microsoft.com/office/officeart/2005/8/layout/radial2"/>
    <dgm:cxn modelId="{316B8881-A356-42EC-A91C-4D8E0C189637}" type="presParOf" srcId="{59ADCE39-FC15-433F-95F7-2418566CB8BC}" destId="{2E901118-E46D-4266-875F-62A9D938A357}" srcOrd="0" destOrd="0" presId="urn:microsoft.com/office/officeart/2005/8/layout/radial2"/>
    <dgm:cxn modelId="{97AEA887-C5DF-4351-A680-151970011921}" type="presParOf" srcId="{2E901118-E46D-4266-875F-62A9D938A357}" destId="{95218BE3-7FAD-4562-8EBC-8B195BE29340}" srcOrd="0" destOrd="0" presId="urn:microsoft.com/office/officeart/2005/8/layout/radial2"/>
    <dgm:cxn modelId="{0CE7F487-0C7D-4A54-A939-B4C8EC6B30A3}" type="presParOf" srcId="{95218BE3-7FAD-4562-8EBC-8B195BE29340}" destId="{F86EDF9D-754B-4AA7-8AC1-8A99F27DF305}" srcOrd="0" destOrd="0" presId="urn:microsoft.com/office/officeart/2005/8/layout/radial2"/>
    <dgm:cxn modelId="{DA76980F-45BC-4B03-843C-B1D21BC32AF4}" type="presParOf" srcId="{95218BE3-7FAD-4562-8EBC-8B195BE29340}" destId="{99C58FCB-4673-46A8-BFA8-D06BFD7BDF0D}" srcOrd="1" destOrd="0" presId="urn:microsoft.com/office/officeart/2005/8/layout/radial2"/>
    <dgm:cxn modelId="{6D3EA174-BC3C-4448-BA84-39B457BC2839}" type="presParOf" srcId="{2E901118-E46D-4266-875F-62A9D938A357}" destId="{FF9A1CD4-59D8-470F-836B-E62BE7127AEE}" srcOrd="1" destOrd="0" presId="urn:microsoft.com/office/officeart/2005/8/layout/radial2"/>
    <dgm:cxn modelId="{762D0F7B-AAF5-489A-AB0B-342583E9A5ED}" type="presParOf" srcId="{2E901118-E46D-4266-875F-62A9D938A357}" destId="{C5EFE05D-3CBD-46B9-A7A6-ECBC22D272FB}" srcOrd="2" destOrd="0" presId="urn:microsoft.com/office/officeart/2005/8/layout/radial2"/>
    <dgm:cxn modelId="{15C01A61-84C2-4AEE-A51E-D6D549F1DA4F}" type="presParOf" srcId="{C5EFE05D-3CBD-46B9-A7A6-ECBC22D272FB}" destId="{EBCA1FCD-101D-46DC-8C80-CD7D17D83F8F}" srcOrd="0" destOrd="0" presId="urn:microsoft.com/office/officeart/2005/8/layout/radial2"/>
    <dgm:cxn modelId="{6A92A562-BF48-4522-85C3-6412D3827131}" type="presParOf" srcId="{C5EFE05D-3CBD-46B9-A7A6-ECBC22D272FB}" destId="{31E67C47-E203-438C-9A66-FE0098D7FC95}" srcOrd="1" destOrd="0" presId="urn:microsoft.com/office/officeart/2005/8/layout/radial2"/>
    <dgm:cxn modelId="{D47C79A3-404B-4204-B193-1DFAAE094176}" type="presParOf" srcId="{2E901118-E46D-4266-875F-62A9D938A357}" destId="{88BF824B-0466-43FA-9007-D0277BB9D481}" srcOrd="3" destOrd="0" presId="urn:microsoft.com/office/officeart/2005/8/layout/radial2"/>
    <dgm:cxn modelId="{51E4968C-E41D-4904-BBFC-C502CB77F10E}" type="presParOf" srcId="{2E901118-E46D-4266-875F-62A9D938A357}" destId="{CE120E30-12A3-495A-B049-03D05BC05A88}" srcOrd="4" destOrd="0" presId="urn:microsoft.com/office/officeart/2005/8/layout/radial2"/>
    <dgm:cxn modelId="{824E6DEF-B4BC-4AC2-9512-8EBABCFA80E0}" type="presParOf" srcId="{CE120E30-12A3-495A-B049-03D05BC05A88}" destId="{FDD4B053-CDD0-4885-A832-FCCE06BD10B4}" srcOrd="0" destOrd="0" presId="urn:microsoft.com/office/officeart/2005/8/layout/radial2"/>
    <dgm:cxn modelId="{4EC2847B-BF40-4599-A7B9-46D011AB26BF}" type="presParOf" srcId="{CE120E30-12A3-495A-B049-03D05BC05A88}" destId="{A5FCA7F1-3725-49E0-A6C7-EF0719279853}" srcOrd="1" destOrd="0" presId="urn:microsoft.com/office/officeart/2005/8/layout/radial2"/>
    <dgm:cxn modelId="{01EA816E-EACF-4B80-BCB3-8332CD75B8A5}" type="presParOf" srcId="{2E901118-E46D-4266-875F-62A9D938A357}" destId="{AF624377-612D-4A56-96A9-470EC9169FB7}" srcOrd="5" destOrd="0" presId="urn:microsoft.com/office/officeart/2005/8/layout/radial2"/>
    <dgm:cxn modelId="{267DC085-161D-41AA-882D-B46E6AD423F4}" type="presParOf" srcId="{2E901118-E46D-4266-875F-62A9D938A357}" destId="{B693D658-1686-4B24-AA29-311974C0B57C}" srcOrd="6" destOrd="0" presId="urn:microsoft.com/office/officeart/2005/8/layout/radial2"/>
    <dgm:cxn modelId="{32C77F64-3849-4065-AF52-1BCA6A636A35}" type="presParOf" srcId="{B693D658-1686-4B24-AA29-311974C0B57C}" destId="{1FDB97D3-832A-4C42-A90A-8C09E1E0538C}" srcOrd="0" destOrd="0" presId="urn:microsoft.com/office/officeart/2005/8/layout/radial2"/>
    <dgm:cxn modelId="{DD3732EB-5159-48FA-BD79-FE804C5D79D5}" type="presParOf" srcId="{B693D658-1686-4B24-AA29-311974C0B57C}" destId="{D190C837-5999-4C63-A28C-12377016074F}" srcOrd="1" destOrd="0" presId="urn:microsoft.com/office/officeart/2005/8/layout/radial2"/>
    <dgm:cxn modelId="{350D9631-0E73-473B-B6DB-7AA190340537}" type="presParOf" srcId="{2E901118-E46D-4266-875F-62A9D938A357}" destId="{7D8F6C65-99F6-4BAF-8412-D0F27DC4AA4C}" srcOrd="7" destOrd="0" presId="urn:microsoft.com/office/officeart/2005/8/layout/radial2"/>
    <dgm:cxn modelId="{A0D24C98-1769-49A3-81A4-30E63D95B531}" type="presParOf" srcId="{2E901118-E46D-4266-875F-62A9D938A357}" destId="{4ADDE898-A9FB-46D0-8778-AE7C30F16E61}" srcOrd="8" destOrd="0" presId="urn:microsoft.com/office/officeart/2005/8/layout/radial2"/>
    <dgm:cxn modelId="{E09061DD-3FD0-4D91-B5ED-C3633E6DFF88}" type="presParOf" srcId="{4ADDE898-A9FB-46D0-8778-AE7C30F16E61}" destId="{D090249A-BEB0-4371-81E9-1385B459A84E}" srcOrd="0" destOrd="0" presId="urn:microsoft.com/office/officeart/2005/8/layout/radial2"/>
    <dgm:cxn modelId="{A00FE815-FD86-4DAA-A609-0175113B5BE4}" type="presParOf" srcId="{4ADDE898-A9FB-46D0-8778-AE7C30F16E61}" destId="{C2C90DED-E138-4636-98E9-C9E0D6526CEB}" srcOrd="1" destOrd="0" presId="urn:microsoft.com/office/officeart/2005/8/layout/radial2"/>
    <dgm:cxn modelId="{94203D2E-88D1-4A7F-AF6D-8A69F6A1400F}" type="presParOf" srcId="{2E901118-E46D-4266-875F-62A9D938A357}" destId="{A25A8A38-B68F-418B-AC02-5CB45D849014}" srcOrd="9" destOrd="0" presId="urn:microsoft.com/office/officeart/2005/8/layout/radial2"/>
    <dgm:cxn modelId="{297ED212-3A14-4611-AB5D-DB0A70BFE6E6}" type="presParOf" srcId="{2E901118-E46D-4266-875F-62A9D938A357}" destId="{8A5010A8-F2B2-4B1C-96E3-FA4D120C0A11}" srcOrd="10" destOrd="0" presId="urn:microsoft.com/office/officeart/2005/8/layout/radial2"/>
    <dgm:cxn modelId="{84A37207-E50A-4696-9C57-AE8FD80319C3}" type="presParOf" srcId="{8A5010A8-F2B2-4B1C-96E3-FA4D120C0A11}" destId="{B88B4370-5D83-4308-8824-74C84C20928E}" srcOrd="0" destOrd="0" presId="urn:microsoft.com/office/officeart/2005/8/layout/radial2"/>
    <dgm:cxn modelId="{701BF711-5EEF-4856-9F90-0F0072E80F09}" type="presParOf" srcId="{8A5010A8-F2B2-4B1C-96E3-FA4D120C0A11}" destId="{A6B0AE1F-541C-426C-82EB-1D58288CBD00}" srcOrd="1" destOrd="0" presId="urn:microsoft.com/office/officeart/2005/8/layout/radial2"/>
    <dgm:cxn modelId="{41530A28-4242-466E-A5A8-A6788CE2F01A}" type="presParOf" srcId="{2E901118-E46D-4266-875F-62A9D938A357}" destId="{6E307462-807E-4BD4-B662-E12BAC63CDA3}" srcOrd="11" destOrd="0" presId="urn:microsoft.com/office/officeart/2005/8/layout/radial2"/>
    <dgm:cxn modelId="{71E05470-D80D-4AED-91DE-399679D2F9EB}" type="presParOf" srcId="{2E901118-E46D-4266-875F-62A9D938A357}" destId="{95542118-A1E1-4245-94E7-7CC4173E1A88}" srcOrd="12" destOrd="0" presId="urn:microsoft.com/office/officeart/2005/8/layout/radial2"/>
    <dgm:cxn modelId="{25A75A62-6AAE-4D92-B43A-2C6EAB5B72CE}" type="presParOf" srcId="{95542118-A1E1-4245-94E7-7CC4173E1A88}" destId="{2954A555-C89F-42F5-B86A-6F7A5D4317D2}" srcOrd="0" destOrd="0" presId="urn:microsoft.com/office/officeart/2005/8/layout/radial2"/>
    <dgm:cxn modelId="{02BC3154-E190-43D0-87DC-E8E90C0BC5E7}" type="presParOf" srcId="{95542118-A1E1-4245-94E7-7CC4173E1A88}" destId="{7BF0D7B3-5606-499A-A9E5-71A5BA23150B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D010FB-287D-4045-A714-66ADD882CEBD}">
      <dsp:nvSpPr>
        <dsp:cNvPr id="0" name=""/>
        <dsp:cNvSpPr/>
      </dsp:nvSpPr>
      <dsp:spPr>
        <a:xfrm>
          <a:off x="3003803" y="3110505"/>
          <a:ext cx="2221992" cy="222199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Прикладная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экология</a:t>
          </a:r>
          <a:endParaRPr lang="ru-RU" sz="2300" kern="1200" dirty="0"/>
        </a:p>
      </dsp:txBody>
      <dsp:txXfrm>
        <a:off x="3329206" y="3435908"/>
        <a:ext cx="1571186" cy="1571186"/>
      </dsp:txXfrm>
    </dsp:sp>
    <dsp:sp modelId="{8A463DB8-C909-4585-A5D3-03457FDE6D27}">
      <dsp:nvSpPr>
        <dsp:cNvPr id="0" name=""/>
        <dsp:cNvSpPr/>
      </dsp:nvSpPr>
      <dsp:spPr>
        <a:xfrm rot="11700000">
          <a:off x="1023745" y="3336778"/>
          <a:ext cx="1941832" cy="6332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6475D29-AF53-4E69-828D-95456A435C44}">
      <dsp:nvSpPr>
        <dsp:cNvPr id="0" name=""/>
        <dsp:cNvSpPr/>
      </dsp:nvSpPr>
      <dsp:spPr>
        <a:xfrm>
          <a:off x="1382" y="2557764"/>
          <a:ext cx="2110892" cy="16887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сельскохозяйственная экология</a:t>
          </a:r>
          <a:endParaRPr lang="ru-RU" sz="1600" kern="1200" dirty="0"/>
        </a:p>
      </dsp:txBody>
      <dsp:txXfrm>
        <a:off x="50843" y="2607225"/>
        <a:ext cx="2011970" cy="1589791"/>
      </dsp:txXfrm>
    </dsp:sp>
    <dsp:sp modelId="{9A8312AC-E72B-4EB7-B99B-C777D462A09D}">
      <dsp:nvSpPr>
        <dsp:cNvPr id="0" name=""/>
        <dsp:cNvSpPr/>
      </dsp:nvSpPr>
      <dsp:spPr>
        <a:xfrm rot="14700000">
          <a:off x="2216266" y="1915587"/>
          <a:ext cx="1941832" cy="6332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7797601-7336-466C-BCAE-A791E1BD8500}">
      <dsp:nvSpPr>
        <dsp:cNvPr id="0" name=""/>
        <dsp:cNvSpPr/>
      </dsp:nvSpPr>
      <dsp:spPr>
        <a:xfrm>
          <a:off x="1721409" y="507915"/>
          <a:ext cx="2110892" cy="16887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•лесохозяйственная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экология,</a:t>
          </a:r>
          <a:endParaRPr lang="ru-RU" sz="1600" kern="1200" dirty="0"/>
        </a:p>
      </dsp:txBody>
      <dsp:txXfrm>
        <a:off x="1770870" y="557376"/>
        <a:ext cx="2011970" cy="1589791"/>
      </dsp:txXfrm>
    </dsp:sp>
    <dsp:sp modelId="{078F23DE-80AF-4CAE-91CB-D3BC76B54170}">
      <dsp:nvSpPr>
        <dsp:cNvPr id="0" name=""/>
        <dsp:cNvSpPr/>
      </dsp:nvSpPr>
      <dsp:spPr>
        <a:xfrm rot="17700000">
          <a:off x="4071500" y="1915587"/>
          <a:ext cx="1941832" cy="6332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8B1AC7C-9F28-4805-BF98-82F80828A7E0}">
      <dsp:nvSpPr>
        <dsp:cNvPr id="0" name=""/>
        <dsp:cNvSpPr/>
      </dsp:nvSpPr>
      <dsp:spPr>
        <a:xfrm>
          <a:off x="4397297" y="507915"/>
          <a:ext cx="2110892" cy="16887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•водохозяйственная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экология</a:t>
          </a:r>
          <a:endParaRPr lang="ru-RU" sz="1600" kern="1200" dirty="0"/>
        </a:p>
      </dsp:txBody>
      <dsp:txXfrm>
        <a:off x="4446758" y="557376"/>
        <a:ext cx="2011970" cy="1589791"/>
      </dsp:txXfrm>
    </dsp:sp>
    <dsp:sp modelId="{BBB3BDFA-7776-409A-86B8-76C331713B34}">
      <dsp:nvSpPr>
        <dsp:cNvPr id="0" name=""/>
        <dsp:cNvSpPr/>
      </dsp:nvSpPr>
      <dsp:spPr>
        <a:xfrm rot="20700000">
          <a:off x="5264022" y="3336778"/>
          <a:ext cx="1941832" cy="63326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94FFB39-53A2-49E8-8814-7DCFB564099C}">
      <dsp:nvSpPr>
        <dsp:cNvPr id="0" name=""/>
        <dsp:cNvSpPr/>
      </dsp:nvSpPr>
      <dsp:spPr>
        <a:xfrm>
          <a:off x="6117325" y="2557764"/>
          <a:ext cx="2110892" cy="16887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•промышленная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экология </a:t>
          </a:r>
          <a:endParaRPr lang="ru-RU" sz="1600" kern="1200" dirty="0"/>
        </a:p>
      </dsp:txBody>
      <dsp:txXfrm>
        <a:off x="6166786" y="2607225"/>
        <a:ext cx="2011970" cy="15897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307462-807E-4BD4-B662-E12BAC63CDA3}">
      <dsp:nvSpPr>
        <dsp:cNvPr id="0" name=""/>
        <dsp:cNvSpPr/>
      </dsp:nvSpPr>
      <dsp:spPr>
        <a:xfrm rot="3365934">
          <a:off x="2915163" y="2923652"/>
          <a:ext cx="810692" cy="22895"/>
        </a:xfrm>
        <a:custGeom>
          <a:avLst/>
          <a:gdLst/>
          <a:ahLst/>
          <a:cxnLst/>
          <a:rect l="0" t="0" r="0" b="0"/>
          <a:pathLst>
            <a:path>
              <a:moveTo>
                <a:pt x="0" y="11447"/>
              </a:moveTo>
              <a:lnTo>
                <a:pt x="810692" y="11447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5A8A38-B68F-418B-AC02-5CB45D849014}">
      <dsp:nvSpPr>
        <dsp:cNvPr id="0" name=""/>
        <dsp:cNvSpPr/>
      </dsp:nvSpPr>
      <dsp:spPr>
        <a:xfrm rot="1284363">
          <a:off x="3139214" y="2763283"/>
          <a:ext cx="2185455" cy="22895"/>
        </a:xfrm>
        <a:custGeom>
          <a:avLst/>
          <a:gdLst/>
          <a:ahLst/>
          <a:cxnLst/>
          <a:rect l="0" t="0" r="0" b="0"/>
          <a:pathLst>
            <a:path>
              <a:moveTo>
                <a:pt x="0" y="11447"/>
              </a:moveTo>
              <a:lnTo>
                <a:pt x="2185455" y="11447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8F6C65-99F6-4BAF-8412-D0F27DC4AA4C}">
      <dsp:nvSpPr>
        <dsp:cNvPr id="0" name=""/>
        <dsp:cNvSpPr/>
      </dsp:nvSpPr>
      <dsp:spPr>
        <a:xfrm rot="21497354">
          <a:off x="3213922" y="2164935"/>
          <a:ext cx="3012132" cy="22895"/>
        </a:xfrm>
        <a:custGeom>
          <a:avLst/>
          <a:gdLst/>
          <a:ahLst/>
          <a:cxnLst/>
          <a:rect l="0" t="0" r="0" b="0"/>
          <a:pathLst>
            <a:path>
              <a:moveTo>
                <a:pt x="0" y="11447"/>
              </a:moveTo>
              <a:lnTo>
                <a:pt x="3012132" y="11447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624377-612D-4A56-96A9-470EC9169FB7}">
      <dsp:nvSpPr>
        <dsp:cNvPr id="0" name=""/>
        <dsp:cNvSpPr/>
      </dsp:nvSpPr>
      <dsp:spPr>
        <a:xfrm rot="20673131">
          <a:off x="3145271" y="1608480"/>
          <a:ext cx="3837765" cy="22895"/>
        </a:xfrm>
        <a:custGeom>
          <a:avLst/>
          <a:gdLst/>
          <a:ahLst/>
          <a:cxnLst/>
          <a:rect l="0" t="0" r="0" b="0"/>
          <a:pathLst>
            <a:path>
              <a:moveTo>
                <a:pt x="0" y="11447"/>
              </a:moveTo>
              <a:lnTo>
                <a:pt x="3837765" y="11447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F824B-0466-43FA-9007-D0277BB9D481}">
      <dsp:nvSpPr>
        <dsp:cNvPr id="0" name=""/>
        <dsp:cNvSpPr/>
      </dsp:nvSpPr>
      <dsp:spPr>
        <a:xfrm rot="16535938">
          <a:off x="2393031" y="1312862"/>
          <a:ext cx="1088399" cy="22895"/>
        </a:xfrm>
        <a:custGeom>
          <a:avLst/>
          <a:gdLst/>
          <a:ahLst/>
          <a:cxnLst/>
          <a:rect l="0" t="0" r="0" b="0"/>
          <a:pathLst>
            <a:path>
              <a:moveTo>
                <a:pt x="0" y="11447"/>
              </a:moveTo>
              <a:lnTo>
                <a:pt x="1088399" y="11447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9A1CD4-59D8-470F-836B-E62BE7127AEE}">
      <dsp:nvSpPr>
        <dsp:cNvPr id="0" name=""/>
        <dsp:cNvSpPr/>
      </dsp:nvSpPr>
      <dsp:spPr>
        <a:xfrm rot="19650519">
          <a:off x="3074907" y="1508134"/>
          <a:ext cx="1784816" cy="22895"/>
        </a:xfrm>
        <a:custGeom>
          <a:avLst/>
          <a:gdLst/>
          <a:ahLst/>
          <a:cxnLst/>
          <a:rect l="0" t="0" r="0" b="0"/>
          <a:pathLst>
            <a:path>
              <a:moveTo>
                <a:pt x="0" y="11447"/>
              </a:moveTo>
              <a:lnTo>
                <a:pt x="1784816" y="11447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C58FCB-4673-46A8-BFA8-D06BFD7BDF0D}">
      <dsp:nvSpPr>
        <dsp:cNvPr id="0" name=""/>
        <dsp:cNvSpPr/>
      </dsp:nvSpPr>
      <dsp:spPr>
        <a:xfrm>
          <a:off x="400020" y="1257293"/>
          <a:ext cx="2904162" cy="209649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BCA1FCD-101D-46DC-8C80-CD7D17D83F8F}">
      <dsp:nvSpPr>
        <dsp:cNvPr id="0" name=""/>
        <dsp:cNvSpPr/>
      </dsp:nvSpPr>
      <dsp:spPr>
        <a:xfrm>
          <a:off x="4293391" y="185725"/>
          <a:ext cx="2055125" cy="943561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искусственные лесонасаждения;</a:t>
          </a:r>
          <a:endParaRPr lang="ru-RU" sz="1200" kern="1200" dirty="0"/>
        </a:p>
      </dsp:txBody>
      <dsp:txXfrm>
        <a:off x="4594357" y="323906"/>
        <a:ext cx="1453193" cy="667199"/>
      </dsp:txXfrm>
    </dsp:sp>
    <dsp:sp modelId="{FDD4B053-CDD0-4885-A832-FCCE06BD10B4}">
      <dsp:nvSpPr>
        <dsp:cNvPr id="0" name=""/>
        <dsp:cNvSpPr/>
      </dsp:nvSpPr>
      <dsp:spPr>
        <a:xfrm>
          <a:off x="2406409" y="155030"/>
          <a:ext cx="1229326" cy="62806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•                                                            парки;</a:t>
          </a:r>
          <a:endParaRPr lang="ru-RU" sz="1200" kern="1200" dirty="0"/>
        </a:p>
      </dsp:txBody>
      <dsp:txXfrm>
        <a:off x="2586440" y="247009"/>
        <a:ext cx="869264" cy="444111"/>
      </dsp:txXfrm>
    </dsp:sp>
    <dsp:sp modelId="{1FDB97D3-832A-4C42-A90A-8C09E1E0538C}">
      <dsp:nvSpPr>
        <dsp:cNvPr id="0" name=""/>
        <dsp:cNvSpPr/>
      </dsp:nvSpPr>
      <dsp:spPr>
        <a:xfrm>
          <a:off x="6865159" y="471480"/>
          <a:ext cx="1349068" cy="928695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•                                                             сады;</a:t>
          </a:r>
          <a:endParaRPr lang="ru-RU" sz="1200" kern="1200" dirty="0"/>
        </a:p>
      </dsp:txBody>
      <dsp:txXfrm>
        <a:off x="7062725" y="607484"/>
        <a:ext cx="953936" cy="656687"/>
      </dsp:txXfrm>
    </dsp:sp>
    <dsp:sp modelId="{D090249A-BEB0-4371-81E9-1385B459A84E}">
      <dsp:nvSpPr>
        <dsp:cNvPr id="0" name=""/>
        <dsp:cNvSpPr/>
      </dsp:nvSpPr>
      <dsp:spPr>
        <a:xfrm>
          <a:off x="6224605" y="1719235"/>
          <a:ext cx="1292460" cy="785815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•                                                            поля;</a:t>
          </a:r>
          <a:endParaRPr lang="ru-RU" sz="1200" kern="1200" dirty="0"/>
        </a:p>
      </dsp:txBody>
      <dsp:txXfrm>
        <a:off x="6413881" y="1834315"/>
        <a:ext cx="913908" cy="555655"/>
      </dsp:txXfrm>
    </dsp:sp>
    <dsp:sp modelId="{B88B4370-5D83-4308-8824-74C84C20928E}">
      <dsp:nvSpPr>
        <dsp:cNvPr id="0" name=""/>
        <dsp:cNvSpPr/>
      </dsp:nvSpPr>
      <dsp:spPr>
        <a:xfrm>
          <a:off x="5150646" y="2900373"/>
          <a:ext cx="1537062" cy="107156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•                                                           луга;</a:t>
          </a:r>
          <a:endParaRPr lang="ru-RU" sz="1200" kern="1200" dirty="0"/>
        </a:p>
      </dsp:txBody>
      <dsp:txXfrm>
        <a:off x="5375744" y="3057301"/>
        <a:ext cx="1086866" cy="757712"/>
      </dsp:txXfrm>
    </dsp:sp>
    <dsp:sp modelId="{2954A555-C89F-42F5-B86A-6F7A5D4317D2}">
      <dsp:nvSpPr>
        <dsp:cNvPr id="0" name=""/>
        <dsp:cNvSpPr/>
      </dsp:nvSpPr>
      <dsp:spPr>
        <a:xfrm>
          <a:off x="3293263" y="3186121"/>
          <a:ext cx="1108442" cy="1066336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•                                                            пастбища.</a:t>
          </a:r>
          <a:endParaRPr lang="ru-RU" sz="1200" kern="1200" dirty="0"/>
        </a:p>
      </dsp:txBody>
      <dsp:txXfrm>
        <a:off x="3455591" y="3342282"/>
        <a:ext cx="783786" cy="7540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EFF90-2118-494B-A7A5-5B232FD215FC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E2032-B98E-46F4-B0E9-8C3BCA51CE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EFF90-2118-494B-A7A5-5B232FD215FC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E2032-B98E-46F4-B0E9-8C3BCA51CE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EFF90-2118-494B-A7A5-5B232FD215FC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E2032-B98E-46F4-B0E9-8C3BCA51CE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EFF90-2118-494B-A7A5-5B232FD215FC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E2032-B98E-46F4-B0E9-8C3BCA51CE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EFF90-2118-494B-A7A5-5B232FD215FC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E2032-B98E-46F4-B0E9-8C3BCA51CE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EFF90-2118-494B-A7A5-5B232FD215FC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E2032-B98E-46F4-B0E9-8C3BCA51CE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EFF90-2118-494B-A7A5-5B232FD215FC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E2032-B98E-46F4-B0E9-8C3BCA51CE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EFF90-2118-494B-A7A5-5B232FD215FC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E2032-B98E-46F4-B0E9-8C3BCA51CE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EFF90-2118-494B-A7A5-5B232FD215FC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E2032-B98E-46F4-B0E9-8C3BCA51CE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EFF90-2118-494B-A7A5-5B232FD215FC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E2032-B98E-46F4-B0E9-8C3BCA51CE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EFF90-2118-494B-A7A5-5B232FD215FC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E2032-B98E-46F4-B0E9-8C3BCA51CE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EFF90-2118-494B-A7A5-5B232FD215FC}" type="datetimeFigureOut">
              <a:rPr lang="ru-RU" smtClean="0"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E2032-B98E-46F4-B0E9-8C3BCA51CE4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FF00"/>
                </a:solidFill>
              </a:rPr>
              <a:t>Сельскохозяйственная деятельность и окружающая среда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Задание 1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Пользуясь </a:t>
            </a:r>
            <a:r>
              <a:rPr lang="ru-RU" dirty="0"/>
              <a:t>таблицей определите кислотность почв:</a:t>
            </a:r>
          </a:p>
          <a:p>
            <a:r>
              <a:rPr lang="ru-RU" dirty="0"/>
              <a:t>1)                   на лугу конского щавеля;</a:t>
            </a:r>
          </a:p>
          <a:p>
            <a:r>
              <a:rPr lang="ru-RU" dirty="0"/>
              <a:t>2)                 в лесу, в котором растет в основном ольха.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0000" b="-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214446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FFFF00"/>
                </a:solidFill>
              </a:rPr>
              <a:t>А теперь познакомьтесь с одним из необходимых условий нормального роста различных сельскохозяйственных культур — в зависимости от кислотности почв.</a:t>
            </a:r>
            <a:br>
              <a:rPr lang="ru-RU" sz="2400" b="1" dirty="0">
                <a:solidFill>
                  <a:srgbClr val="FFFF00"/>
                </a:solidFill>
              </a:rPr>
            </a:br>
            <a:endParaRPr lang="ru-RU" sz="2400" b="1" dirty="0">
              <a:solidFill>
                <a:srgbClr val="FFFF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28811"/>
          <a:ext cx="8229600" cy="4450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288"/>
                <a:gridCol w="5829312"/>
              </a:tblGrid>
              <a:tr h="963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Кислотность почв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Растения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963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Слабощелочная и нейтральная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люцерна, свекла, клевер, фасоль, горчица, хлоп­чатник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10014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Нейтральная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ячмень, пшеница, кукуруза, горох, бобы, капуста, соя, кабачок, томат, подсолнечник, просо, кост­рец, лисохвост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10014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Слабокислая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рожь, лен, картофель, гречиха, овес, редька,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огурец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морковь, тимофеевка, овсяница, малина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Какие культуры будут хорошо расти на огороде, возделанном на лугу, где росли:</a:t>
            </a:r>
          </a:p>
          <a:p>
            <a:r>
              <a:rPr lang="ru-RU" dirty="0"/>
              <a:t>1)                   ковыль и полынь;</a:t>
            </a:r>
          </a:p>
          <a:p>
            <a:r>
              <a:rPr lang="ru-RU" dirty="0"/>
              <a:t>2)                  хвощ и щавель.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r>
              <a:rPr lang="ru-RU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Прикладная экология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— </a:t>
            </a:r>
            <a:r>
              <a:rPr lang="ru-RU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это наука о хозяйствовании на пользу человеку и не в ущерб природе. Она служит правильному, 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рациональному </a:t>
            </a:r>
            <a:r>
              <a:rPr lang="ru-RU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использованию ресурсов природы и среды жизни: 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устанавливает </a:t>
            </a:r>
            <a:r>
              <a:rPr lang="ru-RU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допустимые нормы, научным путем ищет формы 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управления </a:t>
            </a:r>
            <a:r>
              <a:rPr lang="ru-RU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экосистемами, способы «</a:t>
            </a:r>
            <a:r>
              <a:rPr lang="ru-RU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экологизации</a:t>
            </a:r>
            <a:r>
              <a:rPr lang="ru-RU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» хозяйства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— 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примирения </a:t>
            </a:r>
            <a:r>
              <a:rPr lang="ru-RU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 сближения его с природой.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Основная ее цель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Изучить </a:t>
            </a:r>
            <a:r>
              <a:rPr lang="ru-RU" dirty="0"/>
              <a:t>механизмы разрушения биосферы и составляющих ее экосистем вследствие бурной хозяйственной деятельности человека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Понять, изучить этот очень давний, упорный, неразумный и трагический </a:t>
            </a:r>
            <a:r>
              <a:rPr lang="ru-RU" dirty="0" smtClean="0"/>
              <a:t>процесс </a:t>
            </a:r>
            <a:r>
              <a:rPr lang="ru-RU" dirty="0"/>
              <a:t>расхищения богатств Земли и искажения естественного движения жизни и остановить его Великая, благороднейшая цель.</a:t>
            </a:r>
          </a:p>
          <a:p>
            <a:r>
              <a:rPr lang="ru-RU" dirty="0"/>
              <a:t>В сущности, это — цель всего человечества, если оно хочет выжить.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285750"/>
          <a:ext cx="8229600" cy="5840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1D010FB-287D-4045-A714-66ADD882CE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11D010FB-287D-4045-A714-66ADD882CE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11D010FB-287D-4045-A714-66ADD882CE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A463DB8-C909-4585-A5D3-03457FDE6D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8A463DB8-C909-4585-A5D3-03457FDE6D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8A463DB8-C909-4585-A5D3-03457FDE6D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6475D29-AF53-4E69-828D-95456A435C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graphicEl>
                                              <a:dgm id="{06475D29-AF53-4E69-828D-95456A435C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graphicEl>
                                              <a:dgm id="{06475D29-AF53-4E69-828D-95456A435C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A8312AC-E72B-4EB7-B99B-C777D462A0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graphicEl>
                                              <a:dgm id="{9A8312AC-E72B-4EB7-B99B-C777D462A0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graphicEl>
                                              <a:dgm id="{9A8312AC-E72B-4EB7-B99B-C777D462A0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7797601-7336-466C-BCAE-A791E1BD85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B7797601-7336-466C-BCAE-A791E1BD85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graphicEl>
                                              <a:dgm id="{B7797601-7336-466C-BCAE-A791E1BD85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78F23DE-80AF-4CAE-91CB-D3BC76B541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graphicEl>
                                              <a:dgm id="{078F23DE-80AF-4CAE-91CB-D3BC76B541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graphicEl>
                                              <a:dgm id="{078F23DE-80AF-4CAE-91CB-D3BC76B541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8B1AC7C-9F28-4805-BF98-82F80828A7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graphicEl>
                                              <a:dgm id="{98B1AC7C-9F28-4805-BF98-82F80828A7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graphicEl>
                                              <a:dgm id="{98B1AC7C-9F28-4805-BF98-82F80828A7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BB3BDFA-7776-409A-86B8-76C331713B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graphicEl>
                                              <a:dgm id="{BBB3BDFA-7776-409A-86B8-76C331713B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graphicEl>
                                              <a:dgm id="{BBB3BDFA-7776-409A-86B8-76C331713B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94FFB39-53A2-49E8-8814-7DCFB56409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graphicEl>
                                              <a:dgm id="{194FFB39-53A2-49E8-8814-7DCFB56409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graphicEl>
                                              <a:dgm id="{194FFB39-53A2-49E8-8814-7DCFB56409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Агроэкосистемы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C58FCB-4673-46A8-BFA8-D06BFD7BDF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99C58FCB-4673-46A8-BFA8-D06BFD7BDF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99C58FCB-4673-46A8-BFA8-D06BFD7BDF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9A1CD4-59D8-470F-836B-E62BE7127A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FF9A1CD4-59D8-470F-836B-E62BE7127A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FF9A1CD4-59D8-470F-836B-E62BE7127A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CA1FCD-101D-46DC-8C80-CD7D17D83F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EBCA1FCD-101D-46DC-8C80-CD7D17D83F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EBCA1FCD-101D-46DC-8C80-CD7D17D83F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BF824B-0466-43FA-9007-D0277BB9D4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88BF824B-0466-43FA-9007-D0277BB9D4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88BF824B-0466-43FA-9007-D0277BB9D4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D4B053-CDD0-4885-A832-FCCE06BD10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FDD4B053-CDD0-4885-A832-FCCE06BD10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FDD4B053-CDD0-4885-A832-FCCE06BD10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624377-612D-4A56-96A9-470EC9169F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dgm id="{AF624377-612D-4A56-96A9-470EC9169F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graphicEl>
                                              <a:dgm id="{AF624377-612D-4A56-96A9-470EC9169F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FDB97D3-832A-4C42-A90A-8C09E1E053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1FDB97D3-832A-4C42-A90A-8C09E1E053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1FDB97D3-832A-4C42-A90A-8C09E1E053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8F6C65-99F6-4BAF-8412-D0F27DC4AA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7D8F6C65-99F6-4BAF-8412-D0F27DC4AA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7D8F6C65-99F6-4BAF-8412-D0F27DC4AA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090249A-BEB0-4371-81E9-1385B459A8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dgm id="{D090249A-BEB0-4371-81E9-1385B459A8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graphicEl>
                                              <a:dgm id="{D090249A-BEB0-4371-81E9-1385B459A8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25A8A38-B68F-418B-AC02-5CB45D8490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graphicEl>
                                              <a:dgm id="{A25A8A38-B68F-418B-AC02-5CB45D8490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graphicEl>
                                              <a:dgm id="{A25A8A38-B68F-418B-AC02-5CB45D8490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8B4370-5D83-4308-8824-74C84C2092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graphicEl>
                                              <a:dgm id="{B88B4370-5D83-4308-8824-74C84C2092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graphicEl>
                                              <a:dgm id="{B88B4370-5D83-4308-8824-74C84C2092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307462-807E-4BD4-B662-E12BAC63CD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graphicEl>
                                              <a:dgm id="{6E307462-807E-4BD4-B662-E12BAC63CD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graphicEl>
                                              <a:dgm id="{6E307462-807E-4BD4-B662-E12BAC63CD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54A555-C89F-42F5-B86A-6F7A5D4317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graphicEl>
                                              <a:dgm id="{2954A555-C89F-42F5-B86A-6F7A5D4317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graphicEl>
                                              <a:dgm id="{2954A555-C89F-42F5-B86A-6F7A5D4317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Наибольшую опасность представляют: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•</a:t>
            </a:r>
            <a:r>
              <a:rPr lang="ru-RU" b="1" dirty="0">
                <a:solidFill>
                  <a:srgbClr val="FF0000"/>
                </a:solidFill>
              </a:rPr>
              <a:t>излишнее использование удобрений — так как происходит их смыв с </a:t>
            </a:r>
            <a:r>
              <a:rPr lang="ru-RU" b="1" dirty="0" smtClean="0">
                <a:solidFill>
                  <a:srgbClr val="FF0000"/>
                </a:solidFill>
              </a:rPr>
              <a:t>полей </a:t>
            </a:r>
            <a:r>
              <a:rPr lang="ru-RU" b="1" dirty="0">
                <a:solidFill>
                  <a:srgbClr val="FF0000"/>
                </a:solidFill>
              </a:rPr>
              <a:t>и загрязнение водоемов;</a:t>
            </a:r>
          </a:p>
          <a:p>
            <a:r>
              <a:rPr lang="ru-RU" b="1" dirty="0">
                <a:solidFill>
                  <a:srgbClr val="FF0000"/>
                </a:solidFill>
              </a:rPr>
              <a:t>•неразумное применение ядохимикатов;</a:t>
            </a:r>
          </a:p>
          <a:p>
            <a:r>
              <a:rPr lang="ru-RU" b="1" dirty="0">
                <a:solidFill>
                  <a:srgbClr val="FF0000"/>
                </a:solidFill>
              </a:rPr>
              <a:t>•истощение почв в результате активной перепашки и вытаптывания </a:t>
            </a:r>
            <a:r>
              <a:rPr lang="ru-RU" b="1" dirty="0" smtClean="0">
                <a:solidFill>
                  <a:srgbClr val="FF0000"/>
                </a:solidFill>
              </a:rPr>
              <a:t>пастбищ </a:t>
            </a:r>
            <a:r>
              <a:rPr lang="ru-RU" b="1" dirty="0">
                <a:solidFill>
                  <a:srgbClr val="FF0000"/>
                </a:solidFill>
              </a:rPr>
              <a:t>скотом;</a:t>
            </a:r>
          </a:p>
          <a:p>
            <a:r>
              <a:rPr lang="ru-RU" b="1" dirty="0">
                <a:solidFill>
                  <a:srgbClr val="FF0000"/>
                </a:solidFill>
              </a:rPr>
              <a:t>•засоление почв в результате избыточного орошения полей;</a:t>
            </a:r>
          </a:p>
          <a:p>
            <a:r>
              <a:rPr lang="ru-RU" b="1" dirty="0">
                <a:solidFill>
                  <a:srgbClr val="FF0000"/>
                </a:solidFill>
              </a:rPr>
              <a:t> •осушение болот, служащих накопителями воды, питающей в течение за­сушливого периода ручьи и малые реки.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r>
              <a:rPr lang="ru-RU" dirty="0"/>
              <a:t>Площадь современных пустынь сравнялась с площадью пахотных земель. </a:t>
            </a:r>
            <a:endParaRPr lang="ru-RU" dirty="0" smtClean="0"/>
          </a:p>
          <a:p>
            <a:r>
              <a:rPr lang="ru-RU" dirty="0" smtClean="0"/>
              <a:t>Природа </a:t>
            </a:r>
            <a:r>
              <a:rPr lang="ru-RU" dirty="0"/>
              <a:t>борется за свое существование. </a:t>
            </a:r>
            <a:endParaRPr lang="ru-RU" dirty="0" smtClean="0"/>
          </a:p>
          <a:p>
            <a:r>
              <a:rPr lang="ru-RU" dirty="0" smtClean="0"/>
              <a:t>Повсеместно </a:t>
            </a:r>
            <a:r>
              <a:rPr lang="ru-RU" dirty="0"/>
              <a:t>идут процессы </a:t>
            </a:r>
            <a:r>
              <a:rPr lang="ru-RU" i="1" dirty="0"/>
              <a:t>самовосстановления и самоочищения природных экосистем, попавших по вине человека в неблагоприятные условия.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1000" b="-5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>
                <a:solidFill>
                  <a:srgbClr val="FF0000"/>
                </a:solidFill>
              </a:rPr>
              <a:t>Самовосстановление</a:t>
            </a:r>
            <a:r>
              <a:rPr lang="ru-RU" i="1" dirty="0"/>
              <a:t> природных экосистем — это процесс непрерывного воспроизводства количественного и качественного видового состава (например, восстановление и наращивание плодородного слоя почвы или восстановление деструкторов в почве, отравленной ядохимикатами).</a:t>
            </a:r>
          </a:p>
          <a:p>
            <a:r>
              <a:rPr lang="ru-RU" i="1" dirty="0">
                <a:solidFill>
                  <a:srgbClr val="FF0000"/>
                </a:solidFill>
              </a:rPr>
              <a:t>Самоочищение</a:t>
            </a:r>
            <a:r>
              <a:rPr lang="ru-RU" i="1" dirty="0"/>
              <a:t> природных экосистем — это разрушение загрязнителей (удобрений, ядохимикатов, промышленных выбросов) в почве, воде и воздухе (например, расщепление микроорганизмами ядохимикатов на безвредные химические вещества или растворение удобрений в воде и поглощение их растениями).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857388"/>
          </a:xfrm>
        </p:spPr>
        <p:txBody>
          <a:bodyPr>
            <a:normAutofit fontScale="90000"/>
          </a:bodyPr>
          <a:lstStyle/>
          <a:p>
            <a:pPr algn="l">
              <a:lnSpc>
                <a:spcPct val="115000"/>
              </a:lnSpc>
              <a:spcAft>
                <a:spcPts val="0"/>
              </a:spcAft>
            </a:pPr>
            <a:r>
              <a:rPr lang="ru-RU" sz="1800" b="1" i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Кислотность почвы</a:t>
            </a:r>
            <a:r>
              <a:rPr lang="ru-RU" sz="1800" b="1" dirty="0" smtClean="0">
                <a:solidFill>
                  <a:srgbClr val="FF0000"/>
                </a:solidFill>
                <a:ea typeface="Calibri"/>
                <a:cs typeface="Times New Roman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ea typeface="Calibri"/>
                <a:cs typeface="Times New Roman"/>
              </a:rPr>
            </a:br>
            <a:r>
              <a:rPr lang="ru-RU" sz="1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Если внимательно посмотреть на состав травянистых растений в хвойном или лиственном лесу, на поляне, у реки, мы увидим, что разные растения пред­почитают разные места. Вот и сельскохозяйственные культуры с трудом произрастают на лесных, не подготовленных для них почвах. Растения выбирают свое месторасположение в зависимости от </a:t>
            </a:r>
            <a:r>
              <a:rPr lang="ru-RU" sz="1800" b="1" i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кислотности </a:t>
            </a:r>
            <a:r>
              <a:rPr lang="ru-RU" sz="1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почвы.</a:t>
            </a:r>
            <a:r>
              <a:rPr lang="ru-RU" sz="1800" dirty="0" smtClean="0">
                <a:ea typeface="Calibri"/>
                <a:cs typeface="Times New Roman"/>
              </a:rPr>
              <a:t/>
            </a:r>
            <a:br>
              <a:rPr lang="ru-RU" sz="1800" dirty="0" smtClean="0">
                <a:ea typeface="Calibri"/>
                <a:cs typeface="Times New Roman"/>
              </a:rPr>
            </a:br>
            <a:endParaRPr lang="ru-RU" sz="18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4" y="2285992"/>
          <a:ext cx="8358246" cy="41434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7850"/>
                <a:gridCol w="3000396"/>
              </a:tblGrid>
              <a:tr h="9189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Растительный состав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Кислотность почвы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10748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Хвощ, щавель, черника, осока, лапчатка (калган), ель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кислая (</a:t>
                      </a:r>
                      <a:r>
                        <a:rPr lang="ru-RU" sz="2400" i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рН</a:t>
                      </a:r>
                      <a:r>
                        <a:rPr lang="ru-RU" sz="24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5,5)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10748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Клевер, тимофеевка, люцерна, костёр, дуб, сосна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нейтральная (</a:t>
                      </a:r>
                      <a:r>
                        <a:rPr lang="ru-RU" sz="2400" i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рН</a:t>
                      </a:r>
                      <a:r>
                        <a:rPr lang="ru-RU" sz="24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около 7)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10748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Ковыль, полынь, ольха, береза, осина, рябина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щелочная (</a:t>
                      </a:r>
                      <a:r>
                        <a:rPr lang="ru-RU" sz="2400" i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рН</a:t>
                      </a:r>
                      <a:r>
                        <a:rPr lang="ru-RU" sz="24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8)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518</Words>
  <Application>Microsoft Office PowerPoint</Application>
  <PresentationFormat>Экран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Сельскохозяйственная деятельность и окружающая среда </vt:lpstr>
      <vt:lpstr>Презентация PowerPoint</vt:lpstr>
      <vt:lpstr>Основная ее цель </vt:lpstr>
      <vt:lpstr>Презентация PowerPoint</vt:lpstr>
      <vt:lpstr>Агроэкосистемы</vt:lpstr>
      <vt:lpstr>Наибольшую опасность представляют: </vt:lpstr>
      <vt:lpstr>Презентация PowerPoint</vt:lpstr>
      <vt:lpstr>Презентация PowerPoint</vt:lpstr>
      <vt:lpstr>Кислотность почвы Если внимательно посмотреть на состав травянистых растений в хвойном или лиственном лесу, на поляне, у реки, мы увидим, что разные растения пред­почитают разные места. Вот и сельскохозяйственные культуры с трудом произрастают на лесных, не подготовленных для них почвах. Растения выбирают свое месторасположение в зависимости от кислотности почвы. </vt:lpstr>
      <vt:lpstr>Задание 1 </vt:lpstr>
      <vt:lpstr>А теперь познакомьтесь с одним из необходимых условий нормального роста различных сельскохозяйственных культур — в зависимости от кислотности почв. </vt:lpstr>
      <vt:lpstr>Задание 2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Сельскохозяйственная деятельность и окружающая среда</dc:title>
  <dc:creator>ольга</dc:creator>
  <cp:lastModifiedBy>Ольга</cp:lastModifiedBy>
  <cp:revision>20</cp:revision>
  <dcterms:created xsi:type="dcterms:W3CDTF">2009-02-25T14:13:53Z</dcterms:created>
  <dcterms:modified xsi:type="dcterms:W3CDTF">2015-01-26T09:10:26Z</dcterms:modified>
</cp:coreProperties>
</file>