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6" r:id="rId22"/>
    <p:sldId id="26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E3CF-195A-4B9A-8185-BB0F3D6977D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7A9-E3C2-4C5A-87EC-113B9AB0D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E3CF-195A-4B9A-8185-BB0F3D6977D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7A9-E3C2-4C5A-87EC-113B9AB0D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E3CF-195A-4B9A-8185-BB0F3D6977D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7A9-E3C2-4C5A-87EC-113B9AB0D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E3CF-195A-4B9A-8185-BB0F3D6977D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7A9-E3C2-4C5A-87EC-113B9AB0D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E3CF-195A-4B9A-8185-BB0F3D6977D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7A9-E3C2-4C5A-87EC-113B9AB0D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E3CF-195A-4B9A-8185-BB0F3D6977D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7A9-E3C2-4C5A-87EC-113B9AB0D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E3CF-195A-4B9A-8185-BB0F3D6977D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7A9-E3C2-4C5A-87EC-113B9AB0D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E3CF-195A-4B9A-8185-BB0F3D6977D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7A9-E3C2-4C5A-87EC-113B9AB0D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E3CF-195A-4B9A-8185-BB0F3D6977D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7A9-E3C2-4C5A-87EC-113B9AB0D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E3CF-195A-4B9A-8185-BB0F3D6977D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7A9-E3C2-4C5A-87EC-113B9AB0D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AE3CF-195A-4B9A-8185-BB0F3D6977D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757A9-E3C2-4C5A-87EC-113B9AB0D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AE3CF-195A-4B9A-8185-BB0F3D6977D8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757A9-E3C2-4C5A-87EC-113B9AB0D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Приспособительные  ритмы</a:t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ЖИЗНИ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886200"/>
            <a:ext cx="5500726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 презентации: учитель  биологии МБОУ СОШ № 131 Цирина Татьяна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Анатолевна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Нарушения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суточной  ритмики  организма  в  условиях  ночной  работы,  космических  полетов,  подводного  плавания  и  т. п.  Представляют серьезную  медицинскую  проблему.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Годовые ритмы.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000109"/>
            <a:ext cx="8229600" cy="450059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Годовые ритмы приспосабливают организмы к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сезонной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смене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условий.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жизни видов периоды роста, размножения,  линек,  миграций,  глубокого  покоя  закономерно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чередуются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 повторяются  таким  образом,  что  критическое  время  года  организмы встречают  в  наиболее  устойчивом  состоянии.  Самый  же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уязвимый    процесс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размножение  и  выращивание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молодняка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приходится  на наиболее благоприятный сезон.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071538" y="1071547"/>
            <a:ext cx="7158062" cy="40005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Эта периодичность смены физиологического состояния в течение года во многом врожденная, т. е. проявляется как внутренний годовой ритм. Если, например, австралийских страусов или  дикую  собаку  динго  поместить  в  зоопарк  Северного  полушария,    период  размножения  у них  наступит  осенью,  когда в Австралии  весна. Перестройка внутренних годовых ритмов происходит с большим трудом, через ряд поколений.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1142985"/>
            <a:ext cx="7872442" cy="421484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Подготовка к размножению или к перезимовке — длительный процесс,  который начинается в организмах задолго до наступления критических  периодов.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Резкие кратковременные изменения погоды (летние заморозки, зимние  оттепели) обычно  не  нарушают  годовых  ритмов  растений  и  животных. Главный экологический фактор, на который реагируют организмы в  своих  годовых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циклах, не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случайные  изменения  погоды,  а 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фотопериод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 изменения в соотношении дня и ночи.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357298"/>
            <a:ext cx="8229600" cy="476886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Длина светового дня закономерно изменяется в течение года, и именно эти изменения служат точным сигналом  приближения  весны,  лета, осени или зимы.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Способность  организмов  реагировать  на  изменение  длины  дня получила  название  фотопериодизм.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785794"/>
            <a:ext cx="8229600" cy="485778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день  сокращается,  виды  начинают  готовиться  к  зиме,  если удлиняется —  к  активному  росту  и  размножению.  В  этом  случае  для жизни организмов важен не сам фактор изменения длины дня и ночи, а  его  сигнальное  значение,  свидетельствующее  о  предстоящих  глубоких изменениях  в  природе. Как известно, длина дня сильно зависит от географической широты. В  северном  полушарии  на юге летний  день  значительно  короче,  чем  на севере.  Поэтому южные и северные виды по-разному реагируют на одну и  ту  же  величину  изменения  дня:  южные  приступают  к  размножению при более коротком дне,  чем северные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Примеры  и  дополнительная  информация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smtClean="0">
                <a:solidFill>
                  <a:schemeClr val="bg1"/>
                </a:solidFill>
              </a:rPr>
              <a:t>1.</a:t>
            </a:r>
            <a:r>
              <a:rPr lang="ru-RU" sz="2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Исследователи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пещер —  спелеологи  подробно  изучали  свою  су-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точную  ритмику.  Они  спускались  в  пещеру  на  длительный  срок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(1—3  месяца)  без  часов  и  строили  свой  режим  работы,  сна,  еды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 отдыха  на  основании  собственных  ощущений  времени.  Связь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поверхностью была односторонняя, они не получали никакой ин-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формации  извне.  Снаружи  их  сигналы  тщательно  записывались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 анализировались.  Оказалось,  что  в  постоянных  условиях  чело-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век  сохраняет  регулярную  цикличность  сна  и  бодрствования,  но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период этого цикла не совсем точно равен  24 часам,  а может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отличаться на 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несколько  минут.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000108"/>
            <a:ext cx="8229600" cy="512605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За  много  суток  эта  разница  суммируется,  и через некоторое время спелеологи ложатся спать тогда,  когда  на поверхности  день,  а  бодрствуют  ночью.  По  окончании  эксперимента оказывается,  что  их  отсчет  времени  на несколько дней не  совпадает  с  реальными  датами. Такие  же  результаты  получены  в  многочисленных  опытах  с  животными.  Их внутренний ритм в постоянных условиях оказывается не строго суточным,  а околосуточным, при смене же дня и ночи      внешняя  ритмика  как  бы  поправляет  внутреннюю  и  настраивает ее на 24 часа.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2.  Самая сложная ритмика у обитателей морской приливно-отливной зоны.  Так,  у  берегов  Атлантического  океана  вода  поднимается и  спадает  дважды  в  сутки  с  периодом  12,4  часа.  Следовательно, точное  время  приливов  постепенно  сдвигается.  На  время  отлива моллюски  плотно  сжимают  раковины,  а  рачки  прячутся  в  песок или  под  мокрые  водоросли.  На  этот  ритм  их  жизни,  кроме  того, накладывается  еще  и  суточная  периодичность.  Рачки  и  крабы  во время дневных  приливов  ведут себя  активнее,  чем  ночью.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В одном из экспериментов белок-летяг держали в клетках при постоянной  темноте.  Зверьки  эти  в  природе  активны  ночью,  а днем спят.  При регулярной смене дня и ночи они дружно просыпаются и  засыпают  примерно  в  одно  и  то  же  время.  В  опыте  же  каждая летяга  жила по  собственному  околосуточному ритму,  а  он  оказался слегка различным у разных особей: у одних отставал от суток на 5—10  минут,  у  других  —  на  несколько  минут  опережал  сутки.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357167"/>
            <a:ext cx="8229600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Жизнь  на  Земле  развивалась  в  условиях  регулярной  смены  дня  и  ночи  и  чередования  времен года из-за вращения планеты вокруг своей оси и вокруг Солнца. Ритмика  внешней  среды  создает  периодичность,  т. е.  повторяемость  условий в жизни большинства видов.  Регулярно повторяются как критические, трудные для выживания периоды,  так и благоприятные.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 результате  через  некоторый  период  наступило  полное  рассогласование общей  активности:  каждый зверек  просыпался и  засыпал в  свое  время.  Когда  восстановили  смену  дня  и  ночи,  активность летяг  снова  упорядочилась.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123" name="Picture 3" descr="D:\Мои рисунки1\97568124_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404316"/>
            <a:ext cx="4038600" cy="2917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071547"/>
            <a:ext cx="8229600" cy="442915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4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 Виды с широким распространением по-разному реагируют на одну и  ту  же  продолжительность  дня  в  разных  частях  своего  ареала. Критическая  длина  дня,  при  которой  прекращается  рост  и  развитие  личинок  у  бабочки  стрельчатки  щавелевой,  на  широте Сухуми  —  14,5  часа,  в  окрестностях  Витебска  —  18,06,  а  под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Санкт-Петербургом  —  19,5  часа.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371600" y="714357"/>
            <a:ext cx="6486548" cy="342902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Приспособленность  к  периодическим  изменениям  внешней  среды выражается у  живых существ не только непосредственной реакцией на изменяющиеся факторы,  но и в наследственно закрепленных внутренних  ритмах.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Суточные  ритмы.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Суточные  ритмы  приспосабливают  организмы к смене дня и ночи. У растений интенсивный рост, распускание цветков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приурочены  к  определенному  времени  суток.  Животные  в  течение суток  сильно  меняют  активность.  По  этому  признаку  различают  дневные и ночные виды.</a:t>
            </a:r>
          </a:p>
        </p:txBody>
      </p:sp>
      <p:pic>
        <p:nvPicPr>
          <p:cNvPr id="2050" name="Picture 2" descr="D:\Мои рисунки1\67450227_1291496263_03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34870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285861"/>
            <a:ext cx="8229600" cy="42862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Суточный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ритм организмов — это не только отражение смены внешних  условий.  Если  поместить  человека,  или  животных,  или  растения в постоянную, стабильную обстановку без смены дня и ночи, то сохраняется  ритмика  процессов  жизнедеятельности,  близкая  к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суточной.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Организм как бы живет по своим внутренним часам, отсчитывая время.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Суточный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ритм  может  захватывать  многие  процессы  в  организме. У человека около  100 физиологических характеристик подчиняются су-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точному циклу:  частота сокращения сердца,  ритм дыхания,  выделение гормонов,  секрета пищеварительных желез,  кровяное давление,  температура тела и многие другие.  Поэтому,  когда человек  бодрствует вместо сна, организм все равно настроен на ночное состояние и бессонные ночи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плохо  отражаются  на  здоровье.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Однако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суточные  ритмы  проявляются  не  у  всех  видов,  а  только у тех, в жизни которых смена дня и ночи играет важную экологическую роль. Обитатели пещер или глубоких вод, где такой смены нет, живут по другим ритмам. 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Documents and Settings\Admin\Мои документы\Мои рисунки\1284999070_1-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785926"/>
            <a:ext cx="4038600" cy="3642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Да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среди наземных жителей суточная периодичность выявляется  не  у  всех.  Например,  крохотные  землеройки  сменяют активность  и  отдых  каждые  15—20  минут,  невзирая  на день  или  ночь. Из-за высокой скорости обмена веществ они вынуждены питаться круглосуточно.</a:t>
            </a:r>
          </a:p>
          <a:p>
            <a:endParaRPr lang="ru-RU" dirty="0"/>
          </a:p>
        </p:txBody>
      </p:sp>
      <p:pic>
        <p:nvPicPr>
          <p:cNvPr id="3074" name="Picture 2" descr="D:\Мои рисунки1\1288255094_1-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523712"/>
            <a:ext cx="4038600" cy="2678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опытах  при  строго  постоянных  условиях  плодовые  мушки-дрозофилы  сохраняют  суточный  ритм  в  течение  десятков  поколений.  Эта  периодичность  передается  у  них  по  наследству,  как  и  у  многих  других видов.  Так глубоки приспособительные реакции,  связанные с суточной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цикликой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внешней среды.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Мои рисунки1\drozofila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435248"/>
            <a:ext cx="4038600" cy="28558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1205</Words>
  <Application>Microsoft Office PowerPoint</Application>
  <PresentationFormat>Экран (4:3)</PresentationFormat>
  <Paragraphs>42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Приспособительные  ритмы   ЖИЗНИ</vt:lpstr>
      <vt:lpstr>Слайд 2</vt:lpstr>
      <vt:lpstr>Слайд 3</vt:lpstr>
      <vt:lpstr>Суточные  ритмы.</vt:lpstr>
      <vt:lpstr>Слайд 5</vt:lpstr>
      <vt:lpstr>Слайд 6</vt:lpstr>
      <vt:lpstr>Слайд 7</vt:lpstr>
      <vt:lpstr>Слайд 8</vt:lpstr>
      <vt:lpstr>Слайд 9</vt:lpstr>
      <vt:lpstr>Слайд 10</vt:lpstr>
      <vt:lpstr>Годовые ритмы. </vt:lpstr>
      <vt:lpstr>Слайд 12</vt:lpstr>
      <vt:lpstr>Слайд 13</vt:lpstr>
      <vt:lpstr>Слайд 14</vt:lpstr>
      <vt:lpstr>Слайд 15</vt:lpstr>
      <vt:lpstr>Примеры  и  дополнительная  информация</vt:lpstr>
      <vt:lpstr>Слайд 17</vt:lpstr>
      <vt:lpstr>Слайд 18</vt:lpstr>
      <vt:lpstr>Слайд 19</vt:lpstr>
      <vt:lpstr>Слайд 20</vt:lpstr>
      <vt:lpstr>Слайд 21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Приспособительные  ритмы   ЖИЗНИ</dc:title>
  <dc:creator>Admin</dc:creator>
  <cp:lastModifiedBy>Admin</cp:lastModifiedBy>
  <cp:revision>103</cp:revision>
  <dcterms:created xsi:type="dcterms:W3CDTF">2015-01-25T11:50:14Z</dcterms:created>
  <dcterms:modified xsi:type="dcterms:W3CDTF">2015-01-27T15:11:18Z</dcterms:modified>
</cp:coreProperties>
</file>