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AE912D-65F6-4789-97B4-CF559175F775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EE7B3D-4038-45A5-A828-292AD093A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42642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Климат   и климатические ресурсы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786842" y="6500833"/>
            <a:ext cx="523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14401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 </a:t>
            </a:r>
            <a:r>
              <a:rPr lang="ru-RU" sz="3600" dirty="0" smtClean="0"/>
              <a:t>атмосферными фронтами связано развитие циклонов и антициклонов.</a:t>
            </a:r>
            <a:endParaRPr lang="ru-RU" sz="3600" dirty="0"/>
          </a:p>
        </p:txBody>
      </p:sp>
      <p:pic>
        <p:nvPicPr>
          <p:cNvPr id="5" name="Содержимое 4" descr="ц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3949724" cy="4786346"/>
          </a:xfrm>
        </p:spPr>
      </p:pic>
      <p:pic>
        <p:nvPicPr>
          <p:cNvPr id="6" name="Содержимое 5" descr="ац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857364"/>
            <a:ext cx="3714776" cy="47863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11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Циклоны – это вихри с низким давлением в центре. Воздух  в  циклоне движется от периферии к центру, отклоняясь против часовой стрелки. В центре воздух поднимается и растекается к окраинам. При этом происходит конденсация влаги и выпадают осадки.</a:t>
            </a:r>
            <a:endParaRPr lang="ru-RU" sz="2400" dirty="0"/>
          </a:p>
        </p:txBody>
      </p:sp>
      <p:pic>
        <p:nvPicPr>
          <p:cNvPr id="5" name="Содержимое 4" descr="3-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38719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5-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7290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90712" cy="20002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Воздух в антициклоне движется от центра периферии, отклоняясь  по часовой стрелке. В центр антициклона постоянно поступает воздух прогревается и удаляется  от насыщения.  Поэтому в антициклоне погода стоит ясная , безоблачная , с большими суточными колебаниями температуры.</a:t>
            </a:r>
            <a:endParaRPr lang="ru-RU" sz="2000" dirty="0"/>
          </a:p>
        </p:txBody>
      </p:sp>
      <p:pic>
        <p:nvPicPr>
          <p:cNvPr id="5" name="Picture 2" descr="a3-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394972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a5-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62261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характеристики обеспеченности территории влагой используется  КОЭФФИЦИЕНТ  УВЛАЖНЕНИЯ ( К </a:t>
            </a:r>
            <a:r>
              <a:rPr lang="ru-RU" sz="2800" dirty="0" smtClean="0"/>
              <a:t>),</a:t>
            </a:r>
            <a:r>
              <a:rPr lang="en-US" sz="2800" dirty="0" smtClean="0"/>
              <a:t> </a:t>
            </a:r>
            <a:r>
              <a:rPr lang="ru-RU" sz="2800" dirty="0" smtClean="0"/>
              <a:t>показывающий отношение годовой суммы осадков к испаряемости на этот же период: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400" dirty="0" smtClean="0"/>
              <a:t>                  К= О/И.</a:t>
            </a:r>
            <a:br>
              <a:rPr lang="ru-RU" sz="5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>                   </a:t>
            </a:r>
            <a:r>
              <a:rPr lang="ru-RU" sz="2400" dirty="0" smtClean="0"/>
              <a:t>Если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К</a:t>
            </a:r>
            <a:r>
              <a:rPr lang="en-US" sz="2400" dirty="0" smtClean="0"/>
              <a:t>&gt;</a:t>
            </a:r>
            <a:r>
              <a:rPr lang="ru-RU" sz="2400" dirty="0" smtClean="0"/>
              <a:t>1,   то  увлажнение   избыточное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К</a:t>
            </a:r>
            <a:r>
              <a:rPr lang="en-US" sz="2400" dirty="0" smtClean="0"/>
              <a:t>&lt;</a:t>
            </a:r>
            <a:r>
              <a:rPr lang="ru-RU" sz="2400" dirty="0" smtClean="0"/>
              <a:t>1,    то  увлажнение  недостаточное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К= 1,  то  увлажнение  достаточное 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                                                            </a:t>
            </a:r>
            <a:r>
              <a:rPr lang="ru-RU" sz="1600" dirty="0" smtClean="0"/>
              <a:t>                                                                                                                                    </a:t>
            </a:r>
            <a:endParaRPr lang="ru-RU" sz="5400" dirty="0"/>
          </a:p>
        </p:txBody>
      </p:sp>
      <p:pic>
        <p:nvPicPr>
          <p:cNvPr id="4" name="Содержимое 3" descr="м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1000098" y="4357694"/>
            <a:ext cx="2571769" cy="25003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500726" cy="106047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Содержимое 3" descr="т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52"/>
            <a:ext cx="7858180" cy="65722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576398" cy="335758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НЕБЛАГОПРИЯТНЫЕ  КЛИМАТИЧЕСКИЕ  ЯВЛЕНИЯ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засухи</a:t>
            </a:r>
            <a:r>
              <a:rPr lang="ru-RU" sz="1800" dirty="0" smtClean="0"/>
              <a:t>   </a:t>
            </a:r>
            <a:r>
              <a:rPr lang="ru-RU" sz="1600" dirty="0" smtClean="0"/>
              <a:t>                                                                                                                         </a:t>
            </a:r>
            <a:r>
              <a:rPr lang="ru-RU" sz="2400" dirty="0" smtClean="0"/>
              <a:t> </a:t>
            </a:r>
            <a:r>
              <a:rPr lang="ru-RU" sz="2800" dirty="0" smtClean="0"/>
              <a:t>морозы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           суховеи    </a:t>
            </a:r>
            <a:r>
              <a:rPr lang="ru-RU" sz="1600" dirty="0" smtClean="0"/>
              <a:t>     </a:t>
            </a:r>
            <a:r>
              <a:rPr lang="ru-RU" sz="2800" dirty="0" smtClean="0"/>
              <a:t>заморозки  </a:t>
            </a:r>
            <a:r>
              <a:rPr lang="ru-RU" sz="1600" dirty="0" smtClean="0"/>
              <a:t>           </a:t>
            </a:r>
            <a:r>
              <a:rPr lang="ru-RU" sz="2800" dirty="0" smtClean="0"/>
              <a:t>ураганы     </a:t>
            </a:r>
            <a:br>
              <a:rPr lang="ru-RU" sz="2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                                         </a:t>
            </a:r>
            <a:r>
              <a:rPr lang="ru-RU" sz="2800" dirty="0" smtClean="0"/>
              <a:t>град                      гололед</a:t>
            </a:r>
            <a:endParaRPr lang="ru-RU" sz="2800" dirty="0"/>
          </a:p>
        </p:txBody>
      </p:sp>
      <p:pic>
        <p:nvPicPr>
          <p:cNvPr id="33" name="Содержимое 32" descr="у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3143248"/>
            <a:ext cx="3712536" cy="3643338"/>
          </a:xfrm>
        </p:spPr>
      </p:pic>
      <p:pic>
        <p:nvPicPr>
          <p:cNvPr id="34" name="Содержимое 33" descr="у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3143248"/>
            <a:ext cx="4000528" cy="3643338"/>
          </a:xfrm>
        </p:spPr>
      </p:pic>
      <p:cxnSp>
        <p:nvCxnSpPr>
          <p:cNvPr id="20" name="Прямая со стрелкой 19"/>
          <p:cNvCxnSpPr/>
          <p:nvPr/>
        </p:nvCxnSpPr>
        <p:spPr>
          <a:xfrm rot="5400000">
            <a:off x="2928926" y="1857364"/>
            <a:ext cx="150019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143504" y="1785926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286248" y="157161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893075" y="964389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678893" y="1393017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6215074" y="128586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429520" y="107154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8072462" cy="450059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Спасибо  за  внимание .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550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лександр\Мои документы\Мои рисунки\Обои\Широкоформатные\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Солнечная радиация- это излучение солнцем тепла и света</a:t>
            </a:r>
            <a:endParaRPr lang="ru-RU" sz="4000" dirty="0"/>
          </a:p>
        </p:txBody>
      </p:sp>
      <p:pic>
        <p:nvPicPr>
          <p:cNvPr id="4" name="Содержимое 3" descr="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8143900" cy="50720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21431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Большое влияние на климат оказывает рельеф. Равнины способствуют проникновению воздушных масс в глубь страны. Горные хребты ограничивают влияние океанов.</a:t>
            </a:r>
            <a:endParaRPr lang="ru-RU" sz="2800" dirty="0"/>
          </a:p>
        </p:txBody>
      </p:sp>
      <p:pic>
        <p:nvPicPr>
          <p:cNvPr id="38" name="Содержимое 37" descr="к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2143117"/>
            <a:ext cx="3949724" cy="4714884"/>
          </a:xfrm>
        </p:spPr>
      </p:pic>
      <p:pic>
        <p:nvPicPr>
          <p:cNvPr id="39" name="Содержимое 38" descr="к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071679"/>
            <a:ext cx="3867150" cy="47863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857364"/>
          </a:xfrm>
        </p:spPr>
        <p:txBody>
          <a:bodyPr>
            <a:noAutofit/>
          </a:bodyPr>
          <a:lstStyle/>
          <a:p>
            <a:r>
              <a:rPr lang="ru-RU" sz="2400" dirty="0" smtClean="0"/>
              <a:t>Характер подстилающей поверхности сильно влияет на отражение или поглощение радиации. Снег в среднем отражает до  70-80% суммарной солнечной радиации , песок в два раза меньше, чем снег, лес и чернозем примерно в пять раз меньше.</a:t>
            </a:r>
            <a:endParaRPr lang="ru-RU" sz="2400" dirty="0"/>
          </a:p>
        </p:txBody>
      </p:sp>
      <p:pic>
        <p:nvPicPr>
          <p:cNvPr id="5" name="Содержимое 4" descr="м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3665730" cy="4929198"/>
          </a:xfrm>
        </p:spPr>
      </p:pic>
      <p:pic>
        <p:nvPicPr>
          <p:cNvPr id="6" name="Содержимое 5" descr="к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928802"/>
            <a:ext cx="3857652" cy="49291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8687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Воздушные массы –э то крупные объемы воздуха, отличающиеся  по своим свойствам: температуре , влажности и прозрачности.</a:t>
            </a:r>
            <a:endParaRPr lang="ru-RU" sz="3200" dirty="0"/>
          </a:p>
        </p:txBody>
      </p:sp>
      <p:pic>
        <p:nvPicPr>
          <p:cNvPr id="5" name="Содержимое 4" descr="к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2214554"/>
            <a:ext cx="3800476" cy="4643446"/>
          </a:xfrm>
        </p:spPr>
      </p:pic>
      <p:pic>
        <p:nvPicPr>
          <p:cNvPr id="6" name="Содержимое 5" descr="к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214554"/>
            <a:ext cx="4000528" cy="46434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67151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полосе , разделяющей различные по своим свойствам воздушные массы, образуются своеобразные переходные зоны- АТМОСФЕРНЫЕ ФРОНТЫ. Ширина атмосферного фронта обычно достигает  нескольких десятков километров. В полосе фронта при соприкосновении двух</a:t>
            </a:r>
            <a:r>
              <a:rPr lang="en-US" sz="3200" dirty="0" smtClean="0"/>
              <a:t> </a:t>
            </a:r>
            <a:r>
              <a:rPr lang="ru-RU" sz="3200" dirty="0" smtClean="0"/>
              <a:t>различных  по свойствам воздушных  масс происходит достаточно быстрое изменение  давления,  температуры, влажности. Поэтому прохождение фронта сопровождается ветрами, облачностью, выпадением осадков, то есть сменой погоды.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687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перемещении теплых воздушных масс в сторону холодных образуется ТЕПЛЫЙ  ФРОНТ.</a:t>
            </a:r>
            <a:endParaRPr lang="ru-RU" sz="3200" dirty="0"/>
          </a:p>
        </p:txBody>
      </p:sp>
      <p:pic>
        <p:nvPicPr>
          <p:cNvPr id="5" name="Содержимое 4" descr="ктф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2214554"/>
            <a:ext cx="3949724" cy="4500594"/>
          </a:xfrm>
        </p:spPr>
      </p:pic>
      <p:pic>
        <p:nvPicPr>
          <p:cNvPr id="6" name="Содержимое 5" descr="ктф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285992"/>
            <a:ext cx="3657600" cy="44291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831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перемещении холодных воздушных масс в сторону теплых образуется ХОЛОДНЫЙ  ФРОНТ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Содержимое 4" descr="кхф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9706" y="2786058"/>
            <a:ext cx="3412293" cy="3714776"/>
          </a:xfrm>
        </p:spPr>
      </p:pic>
      <p:pic>
        <p:nvPicPr>
          <p:cNvPr id="6" name="Содержимое 5" descr="кхф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714620"/>
            <a:ext cx="4086228" cy="378621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303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Климат   и климатические ресурсы</vt:lpstr>
      <vt:lpstr>Слайд 2</vt:lpstr>
      <vt:lpstr>Солнечная радиация- это излучение солнцем тепла и света</vt:lpstr>
      <vt:lpstr>Большое влияние на климат оказывает рельеф. Равнины способствуют проникновению воздушных масс в глубь страны. Горные хребты ограничивают влияние океанов.</vt:lpstr>
      <vt:lpstr>Характер подстилающей поверхности сильно влияет на отражение или поглощение радиации. Снег в среднем отражает до  70-80% суммарной солнечной радиации , песок в два раза меньше, чем снег, лес и чернозем примерно в пять раз меньше.</vt:lpstr>
      <vt:lpstr>Воздушные массы –э то крупные объемы воздуха, отличающиеся  по своим свойствам: температуре , влажности и прозрачности.</vt:lpstr>
      <vt:lpstr>В полосе , разделяющей различные по своим свойствам воздушные массы, образуются своеобразные переходные зоны- АТМОСФЕРНЫЕ ФРОНТЫ. Ширина атмосферного фронта обычно достигает  нескольких десятков километров. В полосе фронта при соприкосновении двух различных  по свойствам воздушных  масс происходит достаточно быстрое изменение  давления,  температуры, влажности. Поэтому прохождение фронта сопровождается ветрами, облачностью, выпадением осадков, то есть сменой погоды.</vt:lpstr>
      <vt:lpstr>При перемещении теплых воздушных масс в сторону холодных образуется ТЕПЛЫЙ  ФРОНТ.</vt:lpstr>
      <vt:lpstr>При перемещении холодных воздушных масс в сторону теплых образуется ХОЛОДНЫЙ  ФРОНТ.</vt:lpstr>
      <vt:lpstr>C атмосферными фронтами связано развитие циклонов и антициклонов.</vt:lpstr>
      <vt:lpstr>Циклоны – это вихри с низким давлением в центре. Воздух  в  циклоне движется от периферии к центру, отклоняясь против часовой стрелки. В центре воздух поднимается и растекается к окраинам. При этом происходит конденсация влаги и выпадают осадки.</vt:lpstr>
      <vt:lpstr>Воздух в антициклоне движется от центра периферии, отклоняясь  по часовой стрелке. В центр антициклона постоянно поступает воздух прогревается и удаляется  от насыщения.  Поэтому в антициклоне погода стоит ясная , безоблачная , с большими суточными колебаниями температуры.</vt:lpstr>
      <vt:lpstr>Для характеристики обеспеченности территории влагой используется  КОЭФФИЦИЕНТ  УВЛАЖНЕНИЯ ( К ), показывающий отношение годовой суммы осадков к испаряемости на этот же период:                    К= О/И.                      Если                                           К&gt;1,   то  увлажнение   избыточное                                            К&lt;1,    то  увлажнение  недостаточное                                            К= 1,  то  увлажнение  достаточное .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14</vt:lpstr>
      <vt:lpstr>НЕБЛАГОПРИЯТНЫЕ  КЛИМАТИЧЕСКИЕ  ЯВЛЕНИЯ    засухи                                                                                                                             морозы            суховеи         заморозки             ураганы                                                 град                      гололед</vt:lpstr>
      <vt:lpstr>Спасибо  за  внимание 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и климатические ресурсы</dc:title>
  <dc:creator>Александр</dc:creator>
  <cp:lastModifiedBy>Александр</cp:lastModifiedBy>
  <cp:revision>62</cp:revision>
  <dcterms:created xsi:type="dcterms:W3CDTF">2009-12-16T18:57:57Z</dcterms:created>
  <dcterms:modified xsi:type="dcterms:W3CDTF">2009-12-19T18:31:08Z</dcterms:modified>
</cp:coreProperties>
</file>