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5BCE223-EB0B-4EDF-9469-FB36DAEB87A9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E06314-66B7-4863-B5F3-C6EA86DC8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921F-13F6-4918-9A61-5AEDE838D08E}" type="datetimeFigureOut">
              <a:rPr lang="ru-RU" smtClean="0"/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F211B-F694-4884-A783-9919386FC2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Администратор\Рабочий стол\презентации\goluzor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ИТОГИ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" name="Picture 2" descr="C:\Users\123\Desktop\проект Покормите птиц\DSC0154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1000125"/>
            <a:ext cx="3238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Users\123\Desktop\проект Покормите птиц\DSC015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1000125"/>
            <a:ext cx="329565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C:\Users\123\Desktop\проект Покормите птиц\DSC0155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3857628"/>
            <a:ext cx="3000382" cy="225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C:\Users\123\Desktop\проект Покормите птиц\DSC0155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29322" y="3071813"/>
            <a:ext cx="2762266" cy="2071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C:\Users\123\Desktop\проект Покормите птиц\DSC01556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4178128"/>
            <a:ext cx="3571903" cy="2679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ИТОГИ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ПРОЕКТА</dc:title>
  <dc:creator>123</dc:creator>
  <cp:lastModifiedBy>123</cp:lastModifiedBy>
  <cp:revision>1</cp:revision>
  <dcterms:created xsi:type="dcterms:W3CDTF">2015-02-04T11:08:42Z</dcterms:created>
  <dcterms:modified xsi:type="dcterms:W3CDTF">2015-02-04T11:11:06Z</dcterms:modified>
</cp:coreProperties>
</file>