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7" autoAdjust="0"/>
    <p:restoredTop sz="94717" autoAdjust="0"/>
  </p:normalViewPr>
  <p:slideViewPr>
    <p:cSldViewPr>
      <p:cViewPr varScale="1">
        <p:scale>
          <a:sx n="41" d="100"/>
          <a:sy n="41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7EEFB-266B-4AB6-A285-547C0381DD03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361D-C13D-4136-AA76-9C36573C69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9361D-C13D-4136-AA76-9C36573C69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B0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4EA3-0F65-41BE-A3AE-49B50BF18B9D}" type="datetimeFigureOut">
              <a:rPr lang="ru-RU" smtClean="0"/>
              <a:pPr/>
              <a:t>18.04.2014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19B02-329F-4E3F-BD5F-FFF0D6331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iki/File:Jules_Rimet_1933.jpg?uselang=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ru.wikipedia.org/wiki/%D0%A4%D0%B0%D0%B9%D0%BB:Jules_Rimet_1933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14356"/>
            <a:ext cx="9144000" cy="321471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Мой любимый вид спорта.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 hidden="1"/>
          <p:cNvSpPr/>
          <p:nvPr/>
        </p:nvSpPr>
        <p:spPr>
          <a:xfrm>
            <a:off x="0" y="34290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Мой любимый вид спорта - футбол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4286257"/>
            <a:ext cx="44291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Работу выполнил</a:t>
            </a:r>
          </a:p>
          <a:p>
            <a:pPr algn="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Хачатуров  Давид Каренович</a:t>
            </a:r>
          </a:p>
          <a:p>
            <a:pPr algn="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Ученик 8 «Б» класса</a:t>
            </a:r>
          </a:p>
          <a:p>
            <a:pPr algn="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МОУ «СОШ» школы №67</a:t>
            </a:r>
          </a:p>
          <a:p>
            <a:pPr algn="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Преподаватель: Холодова М.А.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Полное англоязычное название игры, 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association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football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(«футбол по правилам Ассоциации»), было выбрано после создания английской Футбольной ассоциации в 1863 году, чтобы отличать эту игру от других разновидностей футбола, существовавших в то время, например регби-футбол (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rugby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football</a:t>
            </a:r>
            <a:r>
              <a:rPr lang="ru-RU" sz="2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«футбол по правилам Школы Регби»). Со временем длинные названия вариантов игры стали сокращаться в повседневной речи и печати.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0"/>
            <a:ext cx="72912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Мой любимый вид спорта - футбол</a:t>
            </a:r>
            <a:endParaRPr lang="ru-RU" sz="3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8374301_x_3a81ecdd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923928" y="2852936"/>
            <a:ext cx="5220072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наши дни название «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распространено лишь в ряде англоязычных стран, где продолжают пользоваться популярностью другие разновидности футбола. Например, в Австралии и Новой Зеландии футболом исторически называют австралийский футбол или регби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 В Ирландии термин «футбол» относится к 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гэльскому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футболу, поэтому «</a:t>
            </a:r>
            <a:r>
              <a:rPr lang="ru-RU" sz="2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употребляется в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прессе.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64904"/>
            <a:ext cx="4104456" cy="418576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 ЮАР игра в большинстве известна как «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что выразилось в названии чемпионата ЮАР, «Премьер 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лига» и стадиона 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Сити на котором проходил финал ЧМ-2010. В США и Канаде употребляется термин «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так как футболом называют американский футбол и канадский футбол. В Англии название «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соккер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устарело и новые поколения болельщиков теперь считают его пренебрежительным.</a:t>
            </a:r>
            <a:endParaRPr lang="ru-RU" sz="1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4622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                     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Ранние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разновидности футбола</a:t>
            </a: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игры с мячом играли во многих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странах.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Китае такая разновидность называлась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Чжу-Кэ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древней Спарте игра называлась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Эпискирос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»,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в Древнем Риме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Харпастум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Где-то в Новое время в Брянских землях проводились игры, инвентарём которых был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кожанный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мяч, размером с человеческую голову, набитый перьями. Эти состязания наименовались как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шалыга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и «кила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Примерно в XIV веке итальянцы изобрели игру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Кальчо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Именно они завезли эту игру на Британские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острова.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post68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00300"/>
            <a:ext cx="8135090" cy="44577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78537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                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Первые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2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 XIX веке футбол в Англии приобрёл популярность сравнимую с </a:t>
            </a:r>
            <a:r>
              <a:rPr lang="ru-RU" sz="2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крикетом. </a:t>
            </a:r>
            <a:r>
              <a:rPr lang="ru-RU" sz="2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него играли в основном в </a:t>
            </a:r>
            <a:r>
              <a:rPr lang="ru-RU" sz="2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колледжах. </a:t>
            </a:r>
            <a:r>
              <a:rPr lang="ru-RU" sz="2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 в некоторых колледжах правила разрешали ведение и передачу мяча руками, а в других напротив, </a:t>
            </a:r>
            <a:r>
              <a:rPr lang="ru-RU" sz="2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запрещалось. </a:t>
            </a:r>
            <a:r>
              <a:rPr lang="ru-RU" sz="2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Первая попытка создать единые правила была предпринята в 1846 году, когда встретились представители нескольких колледжей. Они установили первый свод </a:t>
            </a:r>
            <a:r>
              <a:rPr lang="ru-RU" sz="2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правил. </a:t>
            </a:r>
            <a:r>
              <a:rPr lang="ru-RU" sz="2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1855 году был основан первый специализированный футбольный клуб — «Шеффилд</a:t>
            </a:r>
            <a:r>
              <a:rPr lang="ru-RU" sz="21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  <a:endParaRPr lang="ru-RU" sz="21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21280_a1c5b5e26c5256580415bf2eda3bc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212975"/>
            <a:ext cx="4788024" cy="364502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3072348"/>
            <a:ext cx="4499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1863 году после долгих переговоров был принят свод правил Футбольной Ассоциации Англии. Также были приняты размеры поля и ворот. А в 1871 году был основан Кубок Англии — старейший футбольный турнир в мире. В 1891 году было принято правило о пенальти. Но сначала пенальти билось не с точки, а с линии, которая также как и сейчас находилась на расстоянии 11 метров от ворот.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ChangeArrowheads="1"/>
          </p:cNvSpPr>
          <p:nvPr/>
        </p:nvSpPr>
        <p:spPr bwMode="auto">
          <a:xfrm>
            <a:off x="285720" y="500042"/>
            <a:ext cx="9144000" cy="2942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4761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/>
          </a:p>
        </p:txBody>
      </p:sp>
      <p:pic>
        <p:nvPicPr>
          <p:cNvPr id="3075" name="Picture 3" descr="http://upload.wikimedia.org/wikipedia/commons/thumb/3/38/Jules_Rimet_1933.jpg/180px-Jules_Rimet_193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4864"/>
            <a:ext cx="4139952" cy="4653136"/>
          </a:xfrm>
          <a:prstGeom prst="rect">
            <a:avLst/>
          </a:prstGeom>
          <a:noFill/>
        </p:spPr>
      </p:pic>
      <p:pic>
        <p:nvPicPr>
          <p:cNvPr id="3076" name="Picture 4" descr="http://bits.wikimedia.org/static-1.23wmf5/skins/common/images/magnify-clip.png">
            <a:hlinkClick r:id="rId4" tooltip="Увеличить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" y="-350838"/>
            <a:ext cx="142875" cy="1047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5" y="5648146"/>
            <a:ext cx="4572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Жюль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Риме</a:t>
            </a: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отец-основатель чемпионатов мира по футболу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80-х годах XIX века футбол стал популярен в обществе. Число клубов в Футбольной ассоциации превышало 100. Тогда же стали ходить слухи о том, что некоторые клубы платят игрокам зарплату, а по первоначальному замыслу ассоциации футбол — исключительно любительский вид спорта. Поэтому в 1882 году в правила добавили следующий пункт: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348880"/>
            <a:ext cx="5004048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Всякий игрок клуба, получающий от клуба вознаграждение в </a:t>
            </a:r>
            <a:r>
              <a:rPr lang="ru-RU" sz="19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какой-бы</a:t>
            </a:r>
            <a:r>
              <a:rPr lang="ru-RU" sz="19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то ни было форме или денежное возмещение, превышающее его личные расходы или средства, в связи с выходом на ту или иную игру, автоматически отстраняется в соревнованиях на Кубок, в любых соревнованиях под эгидой ФА и в международных турнирах. Клуб, нанявший такого игрока, автоматически исключается из Ассоциации.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000594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3143911" cy="389190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-79653"/>
            <a:ext cx="9144000" cy="240065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Начало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международных соревнований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 избрания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Жюля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Римэ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президентом ФИФА в 1921 году было ратифицировано предложение считать последующие Олимпийские футбольные турниры «чемпионатами мира по футболу среди любителей». Эти турниры — 1924 и 1928 годов — выиграла сборная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Уругвая.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Благодаря этим успехам у Ассоциации футбола Уругвая не было конкурентов в борьбе за организацию первого в истории Кубка мира ФИФА (более известного в русском языке просто как </a:t>
            </a:r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чемпионат мира по футболу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), который прошёл в 1930 году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211669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Кубок мира по футболу(ФИФА) 1921г.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348880"/>
            <a:ext cx="60121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Уругвайцы стали победителем домашнего первенства, трёхкратными чемпионами мира по футболу и первыми обладателями Кубка мира ФИФА. Это стало началом новой эры в истории футбола. До 1970 года этот трофей носил имя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Жюля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Риме, также был известен как «Кубок богини Нике», но после третьей победы сборной Бразилии на чемпионате мира был отдан ей на вечное хранение. Вместо него стал разыгрываться современный Кубок мира.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Тактики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20688"/>
            <a:ext cx="4067944" cy="37856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игры в футбол нужна скорость, сила и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мастерство. 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первом матче Англии против Шотландии, обе команды играли в </a:t>
            </a:r>
            <a:r>
              <a:rPr lang="ru-RU" sz="1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сверхатакующий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футбол. Шотландия играла по системе 2-2-6, а Англия — 1-1-8, но ни одной команде не удалось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забить. 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 этого подобные этим схемы существовали, но после внесения поправок в правило о «вне игры» количество нападающих сократилось до трёх или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двух. </a:t>
            </a:r>
            <a:r>
              <a:rPr lang="ru-RU" sz="1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победном для себя чемпионате мира 1958 сборная Бразилии играла по схеме 4-2-4 с двумя крайними нападающими, которые снабжали мячом двух выдвинутых вперёд 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центрфорвардов.</a:t>
            </a:r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908720"/>
            <a:ext cx="48600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мундиале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1966 года сборная Англии играла по схеме 4-4-2, в которой нет крайних нападающих, но есть крайние полузащитники подключаются к атакам или отходят в защиту.</a:t>
            </a:r>
          </a:p>
          <a:p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многих клубах мира действуют схемы с позицией «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либеро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или «чистильщика». Он располагается за центральными защитниками и исправляет их оплошности. Эта схема впервые был опробована 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Элинио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Эррерой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во время его работы в «Интернационале».</a:t>
            </a:r>
          </a:p>
          <a:p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время работы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Ринуса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Михелса</a:t>
            </a:r>
            <a:r>
              <a:rPr lang="ru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«Аяксе», появилось понятие «тотальный футбол».</a:t>
            </a:r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СПАСИБО ЗА ВНИМАНИЕ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438</Words>
  <Application>Microsoft Office PowerPoint</Application>
  <PresentationFormat>Экран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Мой любимый вид спорта.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Мой любимый вид спорта-футбол</dc:title>
  <dc:creator>User</dc:creator>
  <cp:lastModifiedBy>Ирина</cp:lastModifiedBy>
  <cp:revision>16</cp:revision>
  <dcterms:created xsi:type="dcterms:W3CDTF">2013-12-06T14:58:29Z</dcterms:created>
  <dcterms:modified xsi:type="dcterms:W3CDTF">2014-04-18T12:47:13Z</dcterms:modified>
</cp:coreProperties>
</file>