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025"/>
    <a:srgbClr val="9D4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41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27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32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1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2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3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4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36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4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6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53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6CB40-F303-43F0-B532-4E62BF86857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B08CF-D988-466E-AD12-5481C08E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0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rushkolnik.ru/tw_files2/urls_3/977/d-976041/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7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fizika/Opyt-Torrichelli/0009-005--Pochem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3"/>
          <a:stretch/>
        </p:blipFill>
        <p:spPr bwMode="auto">
          <a:xfrm>
            <a:off x="323528" y="908720"/>
            <a:ext cx="1762673" cy="597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900igr.net/datai/fizika/Opyt-Torrichelli/0009-007--Poche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35271"/>
            <a:ext cx="1911163" cy="625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6" r="13931"/>
          <a:stretch/>
        </p:blipFill>
        <p:spPr bwMode="auto">
          <a:xfrm>
            <a:off x="5292080" y="908720"/>
            <a:ext cx="3360947" cy="592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9297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Шприц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91764" y="262191"/>
            <a:ext cx="1847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Пипетка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29297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Насос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557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24744"/>
            <a:ext cx="2920706" cy="51615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21489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Фонтан в сосуд с разреженным воздухом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80885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5</cp:revision>
  <dcterms:created xsi:type="dcterms:W3CDTF">2014-02-27T16:03:10Z</dcterms:created>
  <dcterms:modified xsi:type="dcterms:W3CDTF">2014-02-27T17:41:21Z</dcterms:modified>
</cp:coreProperties>
</file>