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3" r:id="rId4"/>
    <p:sldId id="258" r:id="rId5"/>
    <p:sldId id="259" r:id="rId6"/>
    <p:sldId id="262" r:id="rId7"/>
    <p:sldId id="260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29CD6-7FCA-4E2F-B53E-6F6E44BAE290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3C76DB-D62C-4350-B3A7-9290B9D1C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60C2-AE62-4CB9-9B2F-05862756BC0B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8CC2-4B9C-410E-A0C4-9A693B2E53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60C2-AE62-4CB9-9B2F-05862756BC0B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8CC2-4B9C-410E-A0C4-9A693B2E53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60C2-AE62-4CB9-9B2F-05862756BC0B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8CC2-4B9C-410E-A0C4-9A693B2E53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60C2-AE62-4CB9-9B2F-05862756BC0B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8CC2-4B9C-410E-A0C4-9A693B2E53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60C2-AE62-4CB9-9B2F-05862756BC0B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8CC2-4B9C-410E-A0C4-9A693B2E53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60C2-AE62-4CB9-9B2F-05862756BC0B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8CC2-4B9C-410E-A0C4-9A693B2E53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60C2-AE62-4CB9-9B2F-05862756BC0B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8CC2-4B9C-410E-A0C4-9A693B2E53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60C2-AE62-4CB9-9B2F-05862756BC0B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8CC2-4B9C-410E-A0C4-9A693B2E53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60C2-AE62-4CB9-9B2F-05862756BC0B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8CC2-4B9C-410E-A0C4-9A693B2E53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60C2-AE62-4CB9-9B2F-05862756BC0B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8CC2-4B9C-410E-A0C4-9A693B2E53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60C2-AE62-4CB9-9B2F-05862756BC0B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8CC2-4B9C-410E-A0C4-9A693B2E53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60C2-AE62-4CB9-9B2F-05862756BC0B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D8CC2-4B9C-410E-A0C4-9A693B2E53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Приёмы решения заданий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57166"/>
            <a:ext cx="88582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AutoNum type="arabicPeriod"/>
            </a:pPr>
            <a:r>
              <a:rPr lang="ru-RU" sz="4800" dirty="0" smtClean="0"/>
              <a:t>12-6+8=14  </a:t>
            </a:r>
            <a:r>
              <a:rPr lang="ru-RU" sz="4800" dirty="0" smtClean="0"/>
              <a:t>(часов</a:t>
            </a:r>
            <a:r>
              <a:rPr lang="ru-RU" sz="4800" dirty="0" smtClean="0"/>
              <a:t>)</a:t>
            </a:r>
          </a:p>
          <a:p>
            <a:pPr marL="914400" indent="-914400"/>
            <a:endParaRPr lang="ru-RU" sz="4800" dirty="0" smtClean="0"/>
          </a:p>
          <a:p>
            <a:pPr marL="914400" indent="-914400"/>
            <a:r>
              <a:rPr lang="ru-RU" sz="3600" dirty="0" smtClean="0"/>
              <a:t>2.      Между </a:t>
            </a:r>
            <a:r>
              <a:rPr lang="ru-RU" sz="3600" dirty="0" smtClean="0"/>
              <a:t>Брянском и Южно-Сахалинском разница в 8 часов (10 – 2). Брянск расположен западнее, значит времени в нем меньше. Когда </a:t>
            </a:r>
            <a:r>
              <a:rPr lang="ru-RU" sz="3600" smtClean="0"/>
              <a:t>в </a:t>
            </a:r>
            <a:r>
              <a:rPr lang="ru-RU" sz="3600" smtClean="0"/>
              <a:t>      Южно-Сахалинске </a:t>
            </a:r>
            <a:r>
              <a:rPr lang="ru-RU" sz="3600" dirty="0" smtClean="0"/>
              <a:t>уже 24 часа, в Брянске еще 24 – 8 = 16 часов.</a:t>
            </a:r>
          </a:p>
          <a:p>
            <a:pPr marL="914400" indent="-914400">
              <a:buAutoNum type="arabicPeriod"/>
            </a:pPr>
            <a:endParaRPr lang="ru-RU" sz="4800" b="1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Определение времени часового пояса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Международные  часовые  пояса  на территории  России  преобразованы  в  национальные  часовые  зоны.</a:t>
            </a:r>
          </a:p>
          <a:p>
            <a:pPr>
              <a:buNone/>
            </a:pPr>
            <a:endParaRPr lang="ru-RU" sz="2800" b="1" dirty="0" smtClean="0"/>
          </a:p>
          <a:p>
            <a:r>
              <a:rPr lang="ru-RU" sz="2800" dirty="0" smtClean="0"/>
              <a:t>Для определения времени часовых поясов, находящихся к </a:t>
            </a:r>
            <a:r>
              <a:rPr lang="ru-RU" sz="2800" b="1" dirty="0" smtClean="0"/>
              <a:t>востоку </a:t>
            </a:r>
            <a:r>
              <a:rPr lang="ru-RU" sz="2800" dirty="0" smtClean="0"/>
              <a:t>от нулевого меридиана, необходимо прибавлять время, а к </a:t>
            </a:r>
            <a:r>
              <a:rPr lang="ru-RU" sz="2800" b="1" dirty="0" smtClean="0"/>
              <a:t>западу-</a:t>
            </a:r>
            <a:r>
              <a:rPr lang="ru-RU" sz="2800" dirty="0" smtClean="0"/>
              <a:t> отнимать.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428604"/>
            <a:ext cx="800105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    Определите,    сколько времени  в  Норильске,   когда  в  Москве  11  часов  дня.</a:t>
            </a:r>
          </a:p>
          <a:p>
            <a:endParaRPr lang="ru-RU" sz="2800" i="1" dirty="0" smtClean="0"/>
          </a:p>
          <a:p>
            <a:r>
              <a:rPr lang="ru-RU" sz="2800" i="1" dirty="0" smtClean="0"/>
              <a:t>   Определите,    сколько времени  в  Санкт - Петербурге,   когда  в  Благовещенске  1  час  ночи.</a:t>
            </a:r>
          </a:p>
          <a:p>
            <a:endParaRPr lang="ru-RU" sz="2800" i="1" dirty="0" smtClean="0"/>
          </a:p>
          <a:p>
            <a:r>
              <a:rPr lang="ru-RU" sz="2800" i="1" dirty="0" smtClean="0"/>
              <a:t>Определите,    сколько времени  в  Калининграде,   когда  в  Омске  17  часов  дня.</a:t>
            </a:r>
          </a:p>
          <a:p>
            <a:endParaRPr lang="ru-RU" sz="2800" i="1" dirty="0" smtClean="0"/>
          </a:p>
          <a:p>
            <a:endParaRPr lang="ru-RU" sz="2800" i="1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Определение времени прилета самолета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Время вылета - разница часовых  поясов + время в полёте = время прилёта ( самолет летит с востока на запад).</a:t>
            </a:r>
          </a:p>
          <a:p>
            <a:endParaRPr lang="ru-RU" dirty="0" smtClean="0"/>
          </a:p>
          <a:p>
            <a:r>
              <a:rPr lang="ru-RU" dirty="0" smtClean="0"/>
              <a:t>Время вылета + разница часовых поясов +время в полете = время прилёта (самолет летит с запада на восток )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Решение задач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2088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Определите, когда по московскому времени должен совершить посадку самолет в Краснодаре (</a:t>
            </a:r>
            <a:r>
              <a:rPr lang="en-US" sz="2800" dirty="0" smtClean="0"/>
              <a:t>II</a:t>
            </a:r>
            <a:r>
              <a:rPr lang="ru-RU" sz="2800" dirty="0" smtClean="0"/>
              <a:t> часовой пояс), вылетевший из Хабаровска (</a:t>
            </a:r>
            <a:r>
              <a:rPr lang="en-US" sz="2800" dirty="0" smtClean="0"/>
              <a:t> IX</a:t>
            </a:r>
            <a:r>
              <a:rPr lang="ru-RU" sz="2800" dirty="0" smtClean="0"/>
              <a:t> часовой пояс) в 8 часов по местному времени, если расчетное время полета составляет 9 часов</a:t>
            </a:r>
            <a:endParaRPr lang="en-US" sz="28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357298"/>
            <a:ext cx="52149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/>
              <a:t> </a:t>
            </a:r>
            <a:r>
              <a:rPr lang="en-US" sz="4800" b="1" dirty="0" smtClean="0"/>
              <a:t>8-7 +9=10</a:t>
            </a:r>
            <a:endParaRPr lang="ru-RU" sz="4800" b="1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Решение задач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3691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Определите, когда по московскому времени должен совершить посадку самолет в Новокузнецке ( </a:t>
            </a:r>
            <a:r>
              <a:rPr lang="en-US" sz="2800" dirty="0" smtClean="0"/>
              <a:t>VI </a:t>
            </a:r>
            <a:r>
              <a:rPr lang="ru-RU" sz="2800" dirty="0" smtClean="0"/>
              <a:t>часовой пояс), вылетевший из Санкт-Петербурга (</a:t>
            </a:r>
            <a:r>
              <a:rPr lang="en-US" sz="2800" dirty="0" smtClean="0"/>
              <a:t> II</a:t>
            </a:r>
            <a:r>
              <a:rPr lang="ru-RU" sz="2800" dirty="0" smtClean="0"/>
              <a:t> часовой пояс) в 11 часов по	 местному времени, если расчетное время полета составляет 7 часов.</a:t>
            </a:r>
            <a:r>
              <a:rPr lang="en-US" sz="2800" dirty="0" smtClean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4653136"/>
            <a:ext cx="2664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endParaRPr lang="ru-RU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0233" y="857232"/>
            <a:ext cx="49339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/>
              <a:t>11+4+7=22</a:t>
            </a:r>
            <a:endParaRPr lang="ru-RU" sz="4800" b="1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0"/>
            <a:ext cx="850112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  </a:t>
            </a:r>
          </a:p>
          <a:p>
            <a:pPr algn="ctr"/>
            <a:r>
              <a:rPr lang="ru-RU" sz="2800" i="1" dirty="0" smtClean="0"/>
              <a:t>  </a:t>
            </a:r>
            <a:r>
              <a:rPr lang="ru-RU" sz="2800" b="1" i="1" dirty="0" smtClean="0"/>
              <a:t>Решаем  самостоятельно:</a:t>
            </a:r>
          </a:p>
          <a:p>
            <a:endParaRPr lang="ru-RU" sz="2800" i="1" dirty="0" smtClean="0"/>
          </a:p>
          <a:p>
            <a:r>
              <a:rPr lang="ru-RU" sz="2800" i="1" dirty="0" smtClean="0"/>
              <a:t>   Определите, когда по московскому времени должен совершить посадку самолет в Ростове –на- Дону (</a:t>
            </a:r>
            <a:r>
              <a:rPr lang="en-US" sz="2800" i="1" dirty="0" smtClean="0"/>
              <a:t>II </a:t>
            </a:r>
            <a:r>
              <a:rPr lang="ru-RU" sz="2800" i="1" dirty="0" smtClean="0"/>
              <a:t>часовой  пояс), вылетевший из Якутска    (</a:t>
            </a:r>
            <a:r>
              <a:rPr lang="en-US" sz="2800" i="1" dirty="0" smtClean="0"/>
              <a:t>VIII </a:t>
            </a:r>
            <a:r>
              <a:rPr lang="ru-RU" sz="2800" i="1" dirty="0" smtClean="0"/>
              <a:t>часовой  пояс) в 12 часов по местному времени,   если расчетное время полета составляет 8 часов</a:t>
            </a:r>
            <a:r>
              <a:rPr lang="ru-RU" sz="2800" i="1" dirty="0" smtClean="0"/>
              <a:t>.</a:t>
            </a:r>
          </a:p>
          <a:p>
            <a:endParaRPr lang="ru-RU" sz="2800" i="1" dirty="0" smtClean="0"/>
          </a:p>
          <a:p>
            <a:r>
              <a:rPr lang="ru-RU" sz="2800" dirty="0" smtClean="0"/>
              <a:t>    Иван </a:t>
            </a:r>
            <a:r>
              <a:rPr lang="ru-RU" sz="2800" dirty="0" smtClean="0"/>
              <a:t>из Брянска (2-й часовой пояс) хочет поздравить своего друга из Южно-Сахалинска (10-й часовой пояс) с Новым годом ровно в полночь по времени Южно-Сахалинска. Во сколько он должен звонить по времени Брянска?</a:t>
            </a:r>
          </a:p>
          <a:p>
            <a:endParaRPr lang="ru-RU" sz="2800" i="1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345</Words>
  <Application>Microsoft Office PowerPoint</Application>
  <PresentationFormat>Экран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Приёмы решения заданий</vt:lpstr>
      <vt:lpstr>Определение времени часового пояса</vt:lpstr>
      <vt:lpstr>Слайд 3</vt:lpstr>
      <vt:lpstr>Определение времени прилета самолета</vt:lpstr>
      <vt:lpstr>Решение задач</vt:lpstr>
      <vt:lpstr>Слайд 6</vt:lpstr>
      <vt:lpstr>Решение задач</vt:lpstr>
      <vt:lpstr>Слайд 8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Приёмы решения заданий</dc:title>
  <dc:creator>user</dc:creator>
  <cp:lastModifiedBy>домашний</cp:lastModifiedBy>
  <cp:revision>45</cp:revision>
  <dcterms:created xsi:type="dcterms:W3CDTF">2003-12-31T21:16:38Z</dcterms:created>
  <dcterms:modified xsi:type="dcterms:W3CDTF">2013-10-02T18:11:23Z</dcterms:modified>
</cp:coreProperties>
</file>