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0" r:id="rId7"/>
    <p:sldId id="268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3EF42-D097-4F33-8B5F-77DC8FDCFF09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49E8C-2EC1-4599-91A9-F3BE4478324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На этой неделе произойдет интересное астрономическое событие. 4 июля Земля достигнет наиболее удаленной точки своей орбиты - афелия. Расстояние до Солнца составит </a:t>
            </a:r>
            <a:r>
              <a:rPr lang="ru-RU" b="1" dirty="0" smtClean="0"/>
              <a:t>152,5</a:t>
            </a:r>
            <a:r>
              <a:rPr lang="ru-RU" dirty="0" smtClean="0"/>
              <a:t> млн. км. Видимый размер Солнца будет минимальным. Через полгода (в начале января), когда Земля подойдет к точке перигелия, расстояние Солнце-Земля станет минимальным, а видимый диаметр Солнца увеличится до максимально возможных размеров. Определяется это тем, что Земля, также как и другие планеты Солнечной системы, имеет не круговую, а слега вытянутую орбиту.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49E8C-2EC1-4599-91A9-F3BE4478324D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Мирабились</a:t>
            </a:r>
            <a:r>
              <a:rPr lang="ru-RU" dirty="0" smtClean="0"/>
              <a:t> – ночная красавица, энотера – ночная свеча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49E8C-2EC1-4599-91A9-F3BE4478324D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yandex.ru/yandsearch?text=%D0%BF%D1%80%D0%B8%D0%BB%D0%B8%D0%B2%D1%8B%20%D0%B8%20%D0%BE%D1%82%D0%BB%D0%B8%D0%B2%D1%8B&amp;pos=0&amp;uinfo=sw-1349-sh-599-fw-1124-fh-448-pd-1&amp;rpt=simage&amp;img_url=http%3A%2F%2Fwww.home-edu.ru%2Fuser%2Ff%2F00000895%2F7_9%2Fpriliv1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http://images.yandex.ru/yandsearch?p=1&amp;text=%D0%BF%D1%80%D0%B8%D0%BB%D0%B8%D0%B2%D1%8B%20%D0%B8%20%D0%BE%D1%82%D0%BB%D0%B8%D0%B2%D1%8B&amp;pos=40&amp;uinfo=sw-1349-sh-599-fw-1124-fh-448-pd-1&amp;rpt=simage&amp;img_url=http%3A%2F%2Fimages.webpark.ru%2Fuploads54%2F121019%2FMichael_Marten_2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p=1&amp;text=%D0%BF%D1%80%D0%B8%D0%BB%D0%B8%D0%B2%D1%8B%20%D0%B8%20%D0%BE%D1%82%D0%BB%D0%B8%D0%B2%D1%8B&amp;pos=56&amp;uinfo=sw-1349-sh-599-fw-1124-fh-448-pd-1&amp;rpt=simage&amp;img_url=http%3A%2F%2Fphotos.lifeisphoto.ru%2F11%2F0%2F118083.jpg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images.yandex.ru/yandsearch?p=1&amp;text=%D0%BF%D1%80%D0%B8%D0%BB%D0%B8%D0%B2%D1%8B%20%D0%B8%20%D0%BE%D1%82%D0%BB%D0%B8%D0%B2%D1%8B&amp;pos=55&amp;uinfo=sw-1349-sh-599-fw-1124-fh-448-pd-1&amp;rpt=simage&amp;img_url=http%3A%2F%2Fwww.ellf.ru%2Fuploads%2Fposts%2F2013-05%2F1368550068_010-ellf.ru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yandex.ru/yandsearch?p=3&amp;text=%D0%BF%D1%80%D0%B8%D0%BB%D0%B8%D0%B2%D1%8B%20%D0%B8%20%D0%BE%D1%82%D0%BB%D0%B8%D0%B2%D1%8B&amp;pos=111&amp;uinfo=sw-1349-sh-599-fw-1124-fh-448-pd-1&amp;rpt=simage&amp;img_url=http%3A%2F%2Fimages.webpark.ru%2Fuploads54%2F121019%2FMichael_Marten_15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hyperlink" Target="http://images.yandex.ru/yandsearch?p=3&amp;text=%D0%BF%D1%80%D0%B8%D0%BB%D0%B8%D0%B2%D1%8B%20%D0%B8%20%D0%BE%D1%82%D0%BB%D0%B8%D0%B2%D1%8B&amp;pos=110&amp;uinfo=sw-1349-sh-599-fw-1124-fh-448-pd-1&amp;rpt=simage&amp;img_url=http%3A%2F%2Fdaypic.ru%2Fwp-content%2Fuploads%2F2012%2F10%2F2512-900x318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ages.yandex.ru/yandsearch?text=%D0%BB%D1%83%D0%BD%D0%B0%D1%82%D0%B8%D0%BA%D0%B8&amp;pos=1&amp;uinfo=sw-1349-sh-599-fw-1124-fh-448-pd-1&amp;rpt=simage&amp;img_url=http%3A%2F%2Flifeglobe.net%2Fmedia%2Fentry%2F1433%2F2-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hyperlink" Target="http://images.yandex.ru/yandsearch?text=%D0%BB%D1%83%D0%BD%D0%B0%D1%82%D0%B8%D0%BA%D0%B8&amp;pos=7&amp;uinfo=sw-1349-sh-599-fw-1124-fh-448-pd-1&amp;rpt=simage&amp;img_url=http%3A%2F%2Fcaricatura.ru%2Fparad%2Felkin%2Fpic%2F2429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p=1&amp;text=%D0%A1%D0%BE%D0%BB%D0%BD%D0%B5%D1%87%D0%BD%D0%B0%D1%8F%20%D1%81%D0%B8%D1%81%D1%82%D0%B5%D0%BC%D0%B0&amp;pos=58&amp;uinfo=sw-1349-sh-599-fw-1124-fh-448-pd-1&amp;rpt=simage&amp;img_url=http%3A%2F%2Ff5.ifotki.info%2Fthumb%2F2a848e838426f2f3ca9b28832f00ae86d992f656223407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text=%D0%BF%D0%BB%D1%83%D1%82%D0%BE%D0%BD&amp;pos=10&amp;rpt=simage&amp;uinfo=sw-1349-sh-599-fw-1124-fh-448-pd-1&amp;img_url=http%3A%2F%2Fasymptotia.com%2Fwp-images%2F2007%2F05%2Fpoor_pluto_mathias_pedersen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hyperlink" Target="http://images.yandex.ru/yandsearch?text=%D0%BF%D0%BB%D1%83%D1%82%D0%BE%D0%BD&amp;pos=2&amp;rpt=simage&amp;uinfo=sw-1349-sh-599-fw-1124-fh-448-pd-1&amp;img_url=http%3A%2F%2Funnatural.ru%2Fwp-content%2Fuploads%2F2012%2F02%2Fspace_facts_5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p=1&amp;text=%D0%A1%D0%BE%D0%BB%D0%BD%D1%86%D0%B5&amp;pos=48&amp;uinfo=sw-1349-sh-599-fw-1124-fh-448-pd-1&amp;rpt=simage&amp;img_url=http%3A%2F%2Fwww.moveed.com%2Fdata%2Fmedia%2F75%2Fsunplume_soho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images.yandex.ru/yandsearch?p=3&amp;text=%D0%A1%D0%BE%D0%BB%D0%BD%D1%86%D0%B5&amp;pos=118&amp;uinfo=sw-1349-sh-599-fw-1124-fh-448-pd-1&amp;rpt=simage&amp;img_url=http%3A%2F%2Fimg0.liveinternet.ru%2Fimages%2Fattach%2Fc%2F4%2F82%2F444%2F82444362_3582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1%80%D0%B0%D1%81%D1%81%D1%82%D0%BE%D1%8F%D0%BD%D0%B8%D0%B5%20%D1%81%D0%BE%D0%BB%D0%BD%D1%86%D0%B5%20%D0%B7%D0%B5%D0%BC%D0%BB%D1%8F&amp;pos=15&amp;uinfo=sw-1349-sh-599-fw-1124-fh-448-pd-1&amp;rpt=simage&amp;img_url=http%3A%2F%2Fwww.home-edu.ru%2Fuser%2Ff%2F00000895%2F7_9%2Fearth-orbit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images.yandex.ru/yandsearch?p=1&amp;text=%D0%B1%D1%83%D0%B4%D0%B8%D0%BB%D1%8C%D0%BD%D0%B8%D0%BA%20%D0%BA%D0%B0%D1%80%D1%82%D0%B8%D0%BD%D0%BA%D0%B0&amp;pos=47&amp;uinfo=sw-1349-sh-599-fw-1124-fh-448-pd-1&amp;rpt=simage&amp;img_url=http%3A%2F%2Fwww.exler.ru%2Fblog%2Fupload%2FImage%2Fbudil%281%29.gif" TargetMode="External"/><Relationship Id="rId7" Type="http://schemas.openxmlformats.org/officeDocument/2006/relationships/hyperlink" Target="http://images.yandex.ru/yandsearch?text=%D0%BD%D0%BE%D1%87%D0%BD%D1%8B%D0%B5%20%D0%B6%D0%B8%D0%B2%D0%BE%D1%82%D0%BD%D1%8B%D0%B5&amp;pos=27&amp;uinfo=sw-1349-sh-599-fw-1124-fh-448-pd-1&amp;rpt=simage&amp;img_url=http%3A%2F%2Fsevastopol.net.ua%2Fnews%2Fuploads%2Fimages%2Fnewsss%2Fsevakvvist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://images.yandex.ru/yandsearch?text=%D0%BD%D0%BE%D1%87%D0%BD%D1%8B%D0%B5%20%D0%B6%D0%B8%D0%B2%D0%BE%D1%82%D0%BD%D1%8B%D0%B5&amp;pos=4&amp;uinfo=sw-1349-sh-599-fw-1124-fh-448-pd-1&amp;rpt=simage&amp;img_url=http%3A%2F%2Fcs10757.userapi.com%2Fu3524420%2F-6%2Fs_7938e57e.jpg" TargetMode="Externa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text=%D1%8D%D0%BD%D0%BE%D1%82%D0%B5%D1%80%D0%B0%20%D0%BD%D0%BE%D1%87%D0%BD%D0%B0%D1%8F%20%D1%81%D0%B2%D0%B5%D1%87%D0%B0&amp;pos=1&amp;uinfo=sw-1349-sh-599-fw-1124-fh-448-pd-1&amp;rpt=simage&amp;img_url=http%3A%2F%2Fhoga.ru%2Fimages%2Fstories%2Fvirtuemart%2Fproduct%2F560a45ca-a157-11e0-9f38-00155d005109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images.yandex.ru/yandsearch?text=%D0%BC%D0%B8%D1%80%D0%B0%D0%B1%D0%B8%D0%BB%D0%B8%D1%81&amp;pos=3&amp;rpt=simage&amp;uinfo=sw-1349-sh-599-fw-1124-fh-448-pd-1&amp;img_url=http%3A%2F%2Fwww.gardenia.ru%2Fquests%2Fi%2Fmirabilis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uinfo=sw-1349-sh-599-fw-1124-fh-448-pd-1&amp;p=3&amp;text=%D0%B2%D1%80%D0%B5%D0%B4%20%D1%81%D0%BE%D0%BB%D0%BD%D1%86%D0%B0&amp;noreask=1&amp;pos=110&amp;rpt=simage&amp;lr=10871&amp;img_url=http%3A%2F%2Flit-dety.ru%2Fwp-content%2Fuploads%2F2013%2F06%2Fvred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hyperlink" Target="http://images.yandex.ru/yandsearch?source=wiz&amp;text=%D0%B2%D1%80%D0%B5%D0%B4%20%D1%81%D0%BE%D0%BB%D0%BD%D1%86%D0%B0&amp;noreask=1&amp;pos=6&amp;rpt=simage&amp;lr=10871&amp;uinfo=sw-1349-sh-599-fw-1124-fh-448-pd-1&amp;img_url=http%3A%2F%2Fwww.sunwise.ru%2Fimages%2Fuv-500.gif" TargetMode="Externa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yandsearch?text=%D0%9B%D1%83%D0%BD%D0%B0&amp;pos=13&amp;uinfo=sw-1349-sh-599-fw-1124-fh-448-pd-1&amp;rpt=simage&amp;img_url=http%3A%2F%2Fimg-fotki.yandex.ru%2Fget%2F4409%2F87848796.214%2F0_c2646_60b09ba8_XL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200" i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Материалы к уроку географии 6 класс</a:t>
            </a:r>
          </a:p>
          <a:p>
            <a:r>
              <a:rPr lang="ru-RU" sz="3200" i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Учитель Кобозева Алла Михайловна</a:t>
            </a:r>
            <a:endParaRPr lang="ru-RU" sz="3200" i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Земля и Вселенная</a:t>
            </a:r>
            <a:endParaRPr lang="ru-RU" sz="5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leks-6zklass.narod.ru/images/geo3_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8568952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pozitiff.info/uploads/posts/2012-10/1350775469_michael_marten_2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717032"/>
            <a:ext cx="5256584" cy="2952328"/>
          </a:xfrm>
          <a:prstGeom prst="rect">
            <a:avLst/>
          </a:prstGeom>
          <a:noFill/>
        </p:spPr>
      </p:pic>
      <p:pic>
        <p:nvPicPr>
          <p:cNvPr id="36870" name="Picture 6" descr="http://www.blogbaster.org/i/images/attach/c/6/92/812/92812286_MichaelMarten09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76672"/>
            <a:ext cx="6134100" cy="2476501"/>
          </a:xfrm>
          <a:prstGeom prst="rect">
            <a:avLst/>
          </a:prstGeom>
          <a:noFill/>
        </p:spPr>
      </p:pic>
      <p:pic>
        <p:nvPicPr>
          <p:cNvPr id="36868" name="Picture 4" descr="http://photos.lifeisphoto.ru/11/0/118083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916832"/>
            <a:ext cx="3762375" cy="3886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opa.kg/uploads/posts/2012-11/1352980289_1352885997_Foto_do_i_posle_priliva_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8784976" cy="3456384"/>
          </a:xfrm>
          <a:prstGeom prst="rect">
            <a:avLst/>
          </a:prstGeom>
          <a:noFill/>
        </p:spPr>
      </p:pic>
      <p:pic>
        <p:nvPicPr>
          <p:cNvPr id="37892" name="Picture 4" descr="http://daypic.ru/wp-content/uploads/2012/10/2512-900x31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89040"/>
            <a:ext cx="8784976" cy="2852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mediasubs.ru/group/uploads/g-/g-r-u-p-p-a/image2/lYjYtMGN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564904"/>
            <a:ext cx="2972941" cy="3886201"/>
          </a:xfrm>
          <a:prstGeom prst="rect">
            <a:avLst/>
          </a:prstGeom>
          <a:noFill/>
        </p:spPr>
      </p:pic>
      <p:pic>
        <p:nvPicPr>
          <p:cNvPr id="38916" name="Picture 4" descr="http://gate.belta.by/7days_plus.nsf/(All)/F3678F3507CE79454225706700489E6A/$File/09.jpg?OpenElemen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88640"/>
            <a:ext cx="5300439" cy="39604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23928" y="3861048"/>
            <a:ext cx="4320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Лунатизм</a:t>
            </a:r>
            <a:r>
              <a:rPr lang="ru-RU" sz="2400" dirty="0" smtClean="0">
                <a:solidFill>
                  <a:schemeClr val="bg1"/>
                </a:solidFill>
              </a:rPr>
              <a:t>  </a:t>
            </a:r>
            <a:r>
              <a:rPr lang="ru-RU" sz="2400" dirty="0" smtClean="0">
                <a:solidFill>
                  <a:schemeClr val="bg1"/>
                </a:solidFill>
              </a:rPr>
              <a:t>- снохождение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smtClean="0">
                <a:solidFill>
                  <a:schemeClr val="bg1"/>
                </a:solidFill>
              </a:rPr>
              <a:t>блуждание, термин связан </a:t>
            </a:r>
            <a:r>
              <a:rPr lang="ru-RU" sz="2400" dirty="0" smtClean="0">
                <a:solidFill>
                  <a:schemeClr val="bg1"/>
                </a:solidFill>
              </a:rPr>
              <a:t>с древними представлениями о влиянии лунного света на психику </a:t>
            </a:r>
            <a:r>
              <a:rPr lang="ru-RU" sz="2400" dirty="0" smtClean="0">
                <a:solidFill>
                  <a:schemeClr val="bg1"/>
                </a:solidFill>
              </a:rPr>
              <a:t>человека.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avepic.ru/217261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8208912" cy="568863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67544" y="260648"/>
            <a:ext cx="8424936" cy="1224136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В состав Солнечной системы входит</a:t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              8 планет</a:t>
            </a:r>
            <a:endParaRPr lang="ru-RU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908720"/>
            <a:ext cx="7834064" cy="1219200"/>
          </a:xfrm>
        </p:spPr>
        <p:txBody>
          <a:bodyPr>
            <a:normAutofit/>
          </a:bodyPr>
          <a:lstStyle/>
          <a:p>
            <a:r>
              <a:rPr lang="ru-RU" sz="5400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Плутон</a:t>
            </a:r>
            <a:endParaRPr lang="ru-RU" sz="5400" i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5301208"/>
            <a:ext cx="8147248" cy="115212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tx2">
                    <a:lumMod val="10000"/>
                  </a:schemeClr>
                </a:solidFill>
              </a:rPr>
              <a:t>Плуто́н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</a:rPr>
              <a:t>-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</a:rPr>
              <a:t> до 2006 года считался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</a:rPr>
              <a:t>девятой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</a:rPr>
              <a:t>планетой Солнечной системы, а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</a:rPr>
              <a:t>затем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</a:rPr>
              <a:t>был лишен статуса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</a:rPr>
              <a:t>XXVI Ассамблеей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</a:rPr>
              <a:t>Международного астрономического союза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ru-RU" dirty="0"/>
          </a:p>
        </p:txBody>
      </p:sp>
      <p:pic>
        <p:nvPicPr>
          <p:cNvPr id="7170" name="Picture 2" descr="http://img-fotki.yandex.ru/get/3309/kamnev-na.22/0_239d4_48bd9019_X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32656"/>
            <a:ext cx="5594548" cy="4680520"/>
          </a:xfrm>
          <a:prstGeom prst="rect">
            <a:avLst/>
          </a:prstGeom>
          <a:noFill/>
        </p:spPr>
      </p:pic>
      <p:pic>
        <p:nvPicPr>
          <p:cNvPr id="7172" name="Picture 4" descr="http://www.ussurbator.ru/sites/default/files/news/01.03.2012_-_1102/plut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924944"/>
            <a:ext cx="2664296" cy="208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ainy.net/wp-content/uploads/2012/02/sunplume_soh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914900" cy="3886201"/>
          </a:xfrm>
          <a:prstGeom prst="rect">
            <a:avLst/>
          </a:prstGeom>
          <a:noFill/>
        </p:spPr>
      </p:pic>
      <p:pic>
        <p:nvPicPr>
          <p:cNvPr id="6152" name="Picture 8" descr="http://img0.liveinternet.ru/images/attach/c/4/82/444/82444362_358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2780928"/>
            <a:ext cx="4857750" cy="3886201"/>
          </a:xfrm>
          <a:prstGeom prst="rect">
            <a:avLst/>
          </a:prstGeom>
          <a:noFill/>
        </p:spPr>
      </p:pic>
      <p:sp>
        <p:nvSpPr>
          <p:cNvPr id="9" name="Текст 8"/>
          <p:cNvSpPr>
            <a:spLocks noGrp="1"/>
          </p:cNvSpPr>
          <p:nvPr>
            <p:ph type="body" idx="4294967295"/>
          </p:nvPr>
        </p:nvSpPr>
        <p:spPr>
          <a:xfrm rot="20301720">
            <a:off x="0" y="5157788"/>
            <a:ext cx="5113338" cy="7921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i="1" dirty="0" smtClean="0">
                <a:solidFill>
                  <a:schemeClr val="accent2">
                    <a:lumMod val="75000"/>
                  </a:schemeClr>
                </a:solidFill>
              </a:rPr>
              <a:t>Солнце – друг?</a:t>
            </a:r>
            <a:endParaRPr lang="ru-RU" sz="48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4294967295"/>
          </p:nvPr>
        </p:nvSpPr>
        <p:spPr>
          <a:xfrm rot="20648763">
            <a:off x="5076056" y="1341438"/>
            <a:ext cx="4608512" cy="76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i="1" dirty="0" smtClean="0">
                <a:solidFill>
                  <a:srgbClr val="C00000"/>
                </a:solidFill>
              </a:rPr>
              <a:t>Солнце – враг?</a:t>
            </a:r>
            <a:endParaRPr lang="ru-RU" sz="44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en.edu.ru/shared/files/old/mlaPresent/presentations/121/objects/7467_557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8640960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magicnet.ee/images/news8/clock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77072"/>
            <a:ext cx="1905000" cy="2266951"/>
          </a:xfrm>
          <a:prstGeom prst="rect">
            <a:avLst/>
          </a:prstGeom>
          <a:noFill/>
        </p:spPr>
      </p:pic>
      <p:pic>
        <p:nvPicPr>
          <p:cNvPr id="5124" name="Picture 4" descr="http://zamolxismd.org/m/i041.radikal.ru/0911/b2/93864332335b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1916832"/>
            <a:ext cx="5901680" cy="4678289"/>
          </a:xfrm>
          <a:prstGeom prst="rect">
            <a:avLst/>
          </a:prstGeom>
          <a:noFill/>
        </p:spPr>
      </p:pic>
      <p:pic>
        <p:nvPicPr>
          <p:cNvPr id="5126" name="Picture 6" descr="http://www.kport.info/upload/iblock/070/070d6872232f320d315e7ec2477ee71d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404664"/>
            <a:ext cx="3384376" cy="3312368"/>
          </a:xfrm>
          <a:prstGeom prst="rect">
            <a:avLst/>
          </a:prstGeom>
          <a:noFill/>
        </p:spPr>
      </p:pic>
      <p:pic>
        <p:nvPicPr>
          <p:cNvPr id="9" name="Picture 2" descr="http://www.magicnet.ee/images/news8/clock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944" y="4229472"/>
            <a:ext cx="1905000" cy="2266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proseeds.ru/published/publicdata/PROSEEDSDB/attachments/SC/products_pictures/70.3607_en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4320480" cy="6120680"/>
          </a:xfrm>
          <a:prstGeom prst="rect">
            <a:avLst/>
          </a:prstGeom>
          <a:noFill/>
        </p:spPr>
      </p:pic>
      <p:pic>
        <p:nvPicPr>
          <p:cNvPr id="3" name="Picture 10" descr="http://img1.liveinternet.ru/images/attach/c/7/99/4/99004971_1330075709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04664"/>
            <a:ext cx="3886200" cy="3886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ред солнц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4301430" cy="3028950"/>
          </a:xfrm>
          <a:prstGeom prst="rect">
            <a:avLst/>
          </a:prstGeom>
          <a:noFill/>
        </p:spPr>
      </p:pic>
      <p:pic>
        <p:nvPicPr>
          <p:cNvPr id="3076" name="Picture 4" descr="http://lit-dety.ru/wp-content/uploads/2013/06/vre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17032"/>
            <a:ext cx="4286250" cy="2857500"/>
          </a:xfrm>
          <a:prstGeom prst="rect">
            <a:avLst/>
          </a:prstGeom>
          <a:noFill/>
        </p:spPr>
      </p:pic>
      <p:pic>
        <p:nvPicPr>
          <p:cNvPr id="3078" name="Picture 6" descr="http://img1.liveinternet.ru/images/attach/c/5/87/322/87322781_uv500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76672"/>
            <a:ext cx="4211960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ihio.ru/wp-content/uploads/2012/02/mrachn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907704" y="2060848"/>
            <a:ext cx="6321896" cy="4104456"/>
          </a:xfrm>
        </p:spPr>
        <p:txBody>
          <a:bodyPr/>
          <a:lstStyle/>
          <a:p>
            <a:r>
              <a:rPr lang="ru-RU" i="1" dirty="0" smtClean="0"/>
              <a:t>Спутник Земли - Луна</a:t>
            </a:r>
            <a:endParaRPr lang="ru-RU" i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51</TotalTime>
  <Words>172</Words>
  <Application>Microsoft Office PowerPoint</Application>
  <PresentationFormat>Экран (4:3)</PresentationFormat>
  <Paragraphs>16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Земля и Вселенная</vt:lpstr>
      <vt:lpstr>В состав Солнечной системы входит               8 планет</vt:lpstr>
      <vt:lpstr>Плутон</vt:lpstr>
      <vt:lpstr>Слайд 4</vt:lpstr>
      <vt:lpstr>Слайд 5</vt:lpstr>
      <vt:lpstr>Слайд 6</vt:lpstr>
      <vt:lpstr>Слайд 7</vt:lpstr>
      <vt:lpstr>Слайд 8</vt:lpstr>
      <vt:lpstr>Спутник Земли - Луна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Алла</dc:creator>
  <cp:lastModifiedBy>Алексей</cp:lastModifiedBy>
  <cp:revision>2</cp:revision>
  <dcterms:created xsi:type="dcterms:W3CDTF">2013-09-22T13:42:48Z</dcterms:created>
  <dcterms:modified xsi:type="dcterms:W3CDTF">2013-09-22T14:50:59Z</dcterms:modified>
</cp:coreProperties>
</file>