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F2CA570-F3C3-46EF-BB74-924D5E390EA0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6C4546A-46A0-4ADD-B5F9-7341920475F8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117180" cy="2932556"/>
          </a:xfrm>
        </p:spPr>
        <p:txBody>
          <a:bodyPr/>
          <a:lstStyle/>
          <a:p>
            <a:pPr algn="ctr"/>
            <a:r>
              <a:rPr lang="ru-RU" sz="6600" b="1" dirty="0" smtClean="0"/>
              <a:t>Причины </a:t>
            </a:r>
            <a:br>
              <a:rPr lang="ru-RU" sz="6600" b="1" dirty="0" smtClean="0"/>
            </a:br>
            <a:r>
              <a:rPr lang="ru-RU" sz="6600" b="1" dirty="0" smtClean="0"/>
              <a:t>гибели </a:t>
            </a:r>
            <a:br>
              <a:rPr lang="ru-RU" sz="6600" b="1" dirty="0" smtClean="0"/>
            </a:br>
            <a:r>
              <a:rPr lang="ru-RU" sz="6600" b="1" dirty="0" smtClean="0"/>
              <a:t>организмов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экологии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34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770" y="188640"/>
            <a:ext cx="8784976" cy="924475"/>
          </a:xfrm>
        </p:spPr>
        <p:txBody>
          <a:bodyPr/>
          <a:lstStyle/>
          <a:p>
            <a:r>
              <a:rPr lang="ru-RU" b="1" dirty="0" smtClean="0"/>
              <a:t>Уничтожение другими организмами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990" y="1171417"/>
            <a:ext cx="3350146" cy="291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0048" y="1052736"/>
            <a:ext cx="2394440" cy="2902948"/>
          </a:xfrm>
          <a:prstGeom prst="round2DiagRect">
            <a:avLst>
              <a:gd name="adj1" fmla="val 0"/>
              <a:gd name="adj2" fmla="val 2155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71416"/>
            <a:ext cx="2456241" cy="184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4674513"/>
            <a:ext cx="3263616" cy="1899174"/>
          </a:xfrm>
          <a:prstGeom prst="round2DiagRect">
            <a:avLst>
              <a:gd name="adj1" fmla="val 0"/>
              <a:gd name="adj2" fmla="val 205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1160" y="3202367"/>
            <a:ext cx="2966880" cy="1953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4635587"/>
            <a:ext cx="3744416" cy="2093189"/>
          </a:xfrm>
          <a:prstGeom prst="round2DiagRect">
            <a:avLst>
              <a:gd name="adj1" fmla="val 3458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770" y="188640"/>
            <a:ext cx="8784976" cy="924475"/>
          </a:xfrm>
        </p:spPr>
        <p:txBody>
          <a:bodyPr/>
          <a:lstStyle/>
          <a:p>
            <a:r>
              <a:rPr lang="ru-RU" b="1" dirty="0" smtClean="0"/>
              <a:t>Уничтожение другими организмами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586" y="1412776"/>
            <a:ext cx="31350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045441" cy="26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13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конкуренция</a:t>
            </a: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128792" cy="55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24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конкуренция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392488" cy="299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75"/>
          <a:stretch/>
        </p:blipFill>
        <p:spPr bwMode="auto">
          <a:xfrm>
            <a:off x="4923233" y="1196752"/>
            <a:ext cx="3935735" cy="415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889737" cy="266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4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24475"/>
          </a:xfrm>
        </p:spPr>
        <p:txBody>
          <a:bodyPr/>
          <a:lstStyle/>
          <a:p>
            <a:pPr algn="ctr"/>
            <a:r>
              <a:rPr lang="ru-RU" b="1" dirty="0" smtClean="0"/>
              <a:t>Неблагоприятные условия среды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8630" y="3429000"/>
            <a:ext cx="3246877" cy="327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457267" cy="36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0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125113" cy="720080"/>
          </a:xfrm>
        </p:spPr>
        <p:txBody>
          <a:bodyPr/>
          <a:lstStyle/>
          <a:p>
            <a:pPr algn="ctr"/>
            <a:r>
              <a:rPr lang="ru-RU" b="1" dirty="0" err="1" smtClean="0"/>
              <a:t>Ита</a:t>
            </a:r>
            <a:r>
              <a:rPr lang="ru-RU" b="1" dirty="0" smtClean="0"/>
              <a:t>-а-</a:t>
            </a:r>
            <a:r>
              <a:rPr lang="ru-RU" b="1" dirty="0" err="1" smtClean="0"/>
              <a:t>ак</a:t>
            </a:r>
            <a:r>
              <a:rPr lang="ru-RU" b="1" dirty="0" smtClean="0"/>
              <a:t>……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5688632"/>
          </a:xfrm>
        </p:spPr>
        <p:txBody>
          <a:bodyPr anchor="t">
            <a:normAutofit/>
          </a:bodyPr>
          <a:lstStyle/>
          <a:p>
            <a:r>
              <a:rPr lang="ru-RU" sz="2400" b="1" dirty="0" smtClean="0"/>
              <a:t>Как регулируется численность растений?</a:t>
            </a:r>
          </a:p>
          <a:p>
            <a:r>
              <a:rPr lang="ru-RU" sz="2400" b="1" dirty="0" smtClean="0"/>
              <a:t>Как регулируется численность травоядных животных</a:t>
            </a:r>
            <a:r>
              <a:rPr lang="ru-RU" sz="2400" dirty="0" smtClean="0"/>
              <a:t>?</a:t>
            </a:r>
          </a:p>
          <a:p>
            <a:r>
              <a:rPr lang="ru-RU" sz="2400" b="1" dirty="0" smtClean="0"/>
              <a:t>Что такое конкуренция?</a:t>
            </a:r>
          </a:p>
          <a:p>
            <a:r>
              <a:rPr lang="ru-RU" sz="2400" b="1" dirty="0" smtClean="0"/>
              <a:t>Из-за каких ресурсов конкурируют растения?</a:t>
            </a:r>
          </a:p>
          <a:p>
            <a:pPr lvl="0">
              <a:buClr>
                <a:srgbClr val="FEFAC9"/>
              </a:buClr>
            </a:pPr>
            <a:r>
              <a:rPr lang="ru-RU" sz="2400" b="1" dirty="0" smtClean="0"/>
              <a:t> </a:t>
            </a:r>
            <a:r>
              <a:rPr lang="ru-RU" sz="2400" b="1" dirty="0">
                <a:solidFill>
                  <a:prstClr val="white"/>
                </a:solidFill>
              </a:rPr>
              <a:t>Из-за каких ресурсов конкурируют </a:t>
            </a:r>
            <a:r>
              <a:rPr lang="ru-RU" sz="2400" b="1" dirty="0" smtClean="0">
                <a:solidFill>
                  <a:prstClr val="white"/>
                </a:solidFill>
              </a:rPr>
              <a:t>животные?</a:t>
            </a:r>
          </a:p>
          <a:p>
            <a:pPr lvl="0">
              <a:buClr>
                <a:srgbClr val="FEFAC9"/>
              </a:buClr>
            </a:pPr>
            <a:r>
              <a:rPr lang="ru-RU" sz="2400" b="1" dirty="0" smtClean="0">
                <a:solidFill>
                  <a:prstClr val="white"/>
                </a:solidFill>
              </a:rPr>
              <a:t>Какие условия среды считаются неблагоприятными?</a:t>
            </a:r>
            <a:endParaRPr lang="ru-RU" sz="2400" b="1" dirty="0">
              <a:solidFill>
                <a:prstClr val="white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09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715" y="158451"/>
            <a:ext cx="7125113" cy="678262"/>
          </a:xfrm>
        </p:spPr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4" name="Пятно 2 3"/>
          <p:cNvSpPr/>
          <p:nvPr/>
        </p:nvSpPr>
        <p:spPr>
          <a:xfrm rot="1187407">
            <a:off x="-54595" y="933661"/>
            <a:ext cx="8904681" cy="5816456"/>
          </a:xfrm>
          <a:prstGeom prst="irregularSeal2">
            <a:avLst/>
          </a:prstGeom>
          <a:solidFill>
            <a:schemeClr val="tx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6874925" cy="405143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Повторить по тетради</a:t>
            </a:r>
          </a:p>
          <a:p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Приготовить сообщение</a:t>
            </a:r>
            <a:endParaRPr lang="ru-RU" sz="4000" b="1" i="1" dirty="0">
              <a:solidFill>
                <a:schemeClr val="bg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58</TotalTime>
  <Words>59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Autumn</vt:lpstr>
      <vt:lpstr>Причины  гибели  организмов</vt:lpstr>
      <vt:lpstr>Уничтожение другими организмами</vt:lpstr>
      <vt:lpstr>Уничтожение другими организмами</vt:lpstr>
      <vt:lpstr>конкуренция</vt:lpstr>
      <vt:lpstr>конкуренция</vt:lpstr>
      <vt:lpstr>Неблагоприятные условия среды</vt:lpstr>
      <vt:lpstr>Ита-а-ак……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 гибели  организмов</dc:title>
  <dc:creator>USER</dc:creator>
  <cp:lastModifiedBy>USER</cp:lastModifiedBy>
  <cp:revision>8</cp:revision>
  <dcterms:created xsi:type="dcterms:W3CDTF">2012-10-01T16:11:28Z</dcterms:created>
  <dcterms:modified xsi:type="dcterms:W3CDTF">2014-11-03T09:04:01Z</dcterms:modified>
</cp:coreProperties>
</file>