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DD7-C1A3-452C-9C7F-9822B57EE5C9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9479-DFED-44AC-8920-18D6DD0520B4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DD7-C1A3-452C-9C7F-9822B57EE5C9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9479-DFED-44AC-8920-18D6DD052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DD7-C1A3-452C-9C7F-9822B57EE5C9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9479-DFED-44AC-8920-18D6DD052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DD7-C1A3-452C-9C7F-9822B57EE5C9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9479-DFED-44AC-8920-18D6DD052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DD7-C1A3-452C-9C7F-9822B57EE5C9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9479-DFED-44AC-8920-18D6DD0520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DD7-C1A3-452C-9C7F-9822B57EE5C9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9479-DFED-44AC-8920-18D6DD052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DD7-C1A3-452C-9C7F-9822B57EE5C9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9479-DFED-44AC-8920-18D6DD052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DD7-C1A3-452C-9C7F-9822B57EE5C9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9479-DFED-44AC-8920-18D6DD052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DD7-C1A3-452C-9C7F-9822B57EE5C9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9479-DFED-44AC-8920-18D6DD052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DD7-C1A3-452C-9C7F-9822B57EE5C9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9479-DFED-44AC-8920-18D6DD0520B4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DD7-C1A3-452C-9C7F-9822B57EE5C9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9479-DFED-44AC-8920-18D6DD0520B4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F0C9DD7-C1A3-452C-9C7F-9822B57EE5C9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69C9479-DFED-44AC-8920-18D6DD0520B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Урок экологии 5 класс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Многообразие живого мира.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Границы жизни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2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2594719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Живая природа</a:t>
            </a:r>
            <a:endParaRPr lang="ru-RU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3952"/>
          <a:stretch/>
        </p:blipFill>
        <p:spPr bwMode="auto">
          <a:xfrm>
            <a:off x="-16713" y="476672"/>
            <a:ext cx="9144000" cy="590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29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5" b="8038"/>
          <a:stretch/>
        </p:blipFill>
        <p:spPr bwMode="auto">
          <a:xfrm>
            <a:off x="121318" y="116632"/>
            <a:ext cx="884317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97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Ита</a:t>
            </a:r>
            <a:r>
              <a:rPr lang="ru-RU" sz="8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-а-а-</a:t>
            </a:r>
            <a:r>
              <a:rPr lang="ru-RU" sz="8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ак</a:t>
            </a:r>
            <a:r>
              <a:rPr lang="ru-RU" sz="8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…..</a:t>
            </a:r>
            <a:endParaRPr lang="ru-RU" sz="88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836712"/>
            <a:ext cx="578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Какие империи образуют живую природу?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227059"/>
            <a:ext cx="790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Какие царства живых организмов относят к прокариотам?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625248"/>
            <a:ext cx="514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25000"/>
                  </a:schemeClr>
                </a:solidFill>
                <a:latin typeface="Arial Black" pitchFamily="34" charset="0"/>
              </a:rPr>
              <a:t>Какие царства относят к эукариотам?</a:t>
            </a:r>
            <a:endParaRPr lang="ru-RU" dirty="0">
              <a:solidFill>
                <a:schemeClr val="tx1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132856"/>
            <a:ext cx="684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Какое царство образуют автотрофные эукариоты?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52" y="2703823"/>
            <a:ext cx="903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Какое царство образуют гетеротрофные неподвижные эукариоты?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680" y="3239470"/>
            <a:ext cx="871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Какое царство образуют гетеротрофные подвижные эукариоты?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Arial Black" pitchFamily="34" charset="0"/>
              </a:rPr>
              <a:t>Домашнее задание 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Повторить по тетради</a:t>
            </a:r>
            <a:endParaRPr lang="ru-RU" sz="5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01256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Другая 4">
      <a:dk1>
        <a:srgbClr val="FFF8E0"/>
      </a:dk1>
      <a:lt1>
        <a:srgbClr val="8FD893"/>
      </a:lt1>
      <a:dk2>
        <a:srgbClr val="236626"/>
      </a:dk2>
      <a:lt2>
        <a:srgbClr val="8FD893"/>
      </a:lt2>
      <a:accent1>
        <a:srgbClr val="8FD893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</TotalTime>
  <Words>57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Паркет</vt:lpstr>
      <vt:lpstr>Многообразие живого мира.  Границы жизни</vt:lpstr>
      <vt:lpstr>Живая природа</vt:lpstr>
      <vt:lpstr>Презентация PowerPoint</vt:lpstr>
      <vt:lpstr>Ита-а-а-ак…..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живого мира.  Границы жизни</dc:title>
  <dc:creator>USER</dc:creator>
  <cp:lastModifiedBy>USER</cp:lastModifiedBy>
  <cp:revision>4</cp:revision>
  <dcterms:created xsi:type="dcterms:W3CDTF">2012-11-11T16:13:39Z</dcterms:created>
  <dcterms:modified xsi:type="dcterms:W3CDTF">2014-11-03T08:58:41Z</dcterms:modified>
</cp:coreProperties>
</file>