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007" y="3892750"/>
            <a:ext cx="9134993" cy="1696489"/>
          </a:xfrm>
        </p:spPr>
        <p:txBody>
          <a:bodyPr>
            <a:normAutofit fontScale="90000"/>
          </a:bodyPr>
          <a:lstStyle/>
          <a:p>
            <a:r>
              <a:rPr lang="ru-RU" sz="5300" b="1" dirty="0"/>
              <a:t>Обувь: красота не требует </a:t>
            </a:r>
            <a:r>
              <a:rPr lang="ru-RU" sz="5300" b="1" dirty="0" smtClean="0"/>
              <a:t>жертв</a:t>
            </a:r>
            <a:r>
              <a:rPr lang="en-US" sz="5300" b="1" dirty="0" smtClean="0"/>
              <a:t>.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sz="5300" b="1" dirty="0" smtClean="0"/>
              <a:t/>
            </a:r>
            <a:br>
              <a:rPr lang="ru-RU" sz="5300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200" b="1" dirty="0" smtClean="0"/>
              <a:t>Презентацию подготовила</a:t>
            </a:r>
            <a:br>
              <a:rPr lang="ru-RU" sz="2200" b="1" dirty="0" smtClean="0"/>
            </a:br>
            <a:r>
              <a:rPr lang="ru-RU" sz="2200" b="1" dirty="0" smtClean="0"/>
              <a:t>Яфарова Майя</a:t>
            </a:r>
            <a:br>
              <a:rPr lang="ru-RU" sz="2200" b="1" dirty="0" smtClean="0"/>
            </a:br>
            <a:r>
              <a:rPr lang="ru-RU" sz="2200" b="1" dirty="0" smtClean="0"/>
              <a:t>ученица 7 класса «В»</a:t>
            </a:r>
            <a:br>
              <a:rPr lang="ru-RU" sz="2200" b="1" dirty="0" smtClean="0"/>
            </a:br>
            <a:r>
              <a:rPr lang="ru-RU" sz="2200" b="1" dirty="0" smtClean="0"/>
              <a:t>МОУ «СОШ №63 с УИП»</a:t>
            </a:r>
            <a:br>
              <a:rPr lang="ru-RU" sz="2200" b="1" dirty="0" smtClean="0"/>
            </a:br>
            <a:r>
              <a:rPr lang="ru-RU" sz="2200" b="1" dirty="0" smtClean="0"/>
              <a:t>Учитель: Кузнецова Т.А.</a:t>
            </a: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6" b="9783"/>
          <a:stretch/>
        </p:blipFill>
        <p:spPr>
          <a:xfrm>
            <a:off x="9007" y="3858410"/>
            <a:ext cx="2397493" cy="2999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82" y="3717032"/>
            <a:ext cx="2366246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2"/>
          <a:stretch/>
        </p:blipFill>
        <p:spPr>
          <a:xfrm>
            <a:off x="3762576" y="0"/>
            <a:ext cx="2807731" cy="17548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77401"/>
            <a:ext cx="2523232" cy="2112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22950"/>
            <a:ext cx="2489974" cy="19538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" y="20324"/>
            <a:ext cx="2490733" cy="21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0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Аптечка для </a:t>
            </a:r>
            <a:r>
              <a:rPr lang="ru-RU" b="1" dirty="0" smtClean="0"/>
              <a:t>ног</a:t>
            </a:r>
            <a:r>
              <a:rPr lang="en-US" b="1" dirty="0" smtClean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205064"/>
          </a:xfrm>
        </p:spPr>
        <p:txBody>
          <a:bodyPr>
            <a:normAutofit/>
          </a:bodyPr>
          <a:lstStyle/>
          <a:p>
            <a:r>
              <a:rPr lang="ru-RU" sz="1600" dirty="0"/>
              <a:t>Ясно, что не все советы выполнимы и не являются панацеей от бед. Кто-то не мыслит себе жизни без шпилек, у кого-то велика наследственная предрасположенность к ХВН, остеохондрозу и </a:t>
            </a:r>
            <a:r>
              <a:rPr lang="ru-RU" sz="1600" dirty="0" err="1"/>
              <a:t>остеоартрозу</a:t>
            </a:r>
            <a:r>
              <a:rPr lang="ru-RU" sz="1600" dirty="0"/>
              <a:t>. Что в таких случаях желательно иметь под рукой?</a:t>
            </a:r>
          </a:p>
          <a:p>
            <a:r>
              <a:rPr lang="ru-RU" sz="1600" dirty="0"/>
              <a:t>Избавить от мозолей и </a:t>
            </a:r>
            <a:r>
              <a:rPr lang="ru-RU" sz="1600" dirty="0" err="1"/>
              <a:t>натоптышей</a:t>
            </a:r>
            <a:r>
              <a:rPr lang="ru-RU" sz="1600" dirty="0"/>
              <a:t> способны мази и кремы, содержащие салициловую кислоту и смягчающие компоненты.</a:t>
            </a:r>
          </a:p>
          <a:p>
            <a:r>
              <a:rPr lang="ru-RU" sz="1600" dirty="0"/>
              <a:t>В борьбе с потливостью стоит использовать средства, содержащие формальдегид, а также лекарственные растения (например, кора дуба для приготовления ножных ванночек).</a:t>
            </a:r>
          </a:p>
          <a:p>
            <a:r>
              <a:rPr lang="ru-RU" sz="1600" dirty="0"/>
              <a:t>Потертости и иные повреждения кожи сразу обрабатывайте антисептиком (например, </a:t>
            </a:r>
            <a:r>
              <a:rPr lang="ru-RU" sz="1600" dirty="0" err="1"/>
              <a:t>хлоргексидином</a:t>
            </a:r>
            <a:r>
              <a:rPr lang="ru-RU" sz="1600" dirty="0"/>
              <a:t>) и наносите ранозаживляющую мазь или заклеивайте пластырем, чтобы исключить дальнейшее механическое воздействие и попадание инфекции.</a:t>
            </a:r>
          </a:p>
          <a:p>
            <a:r>
              <a:rPr lang="ru-RU" sz="1600" dirty="0"/>
              <a:t>Уменьшению боли в мышцах и суставах способствуют нестероидные противовоспалительные препараты — мази и гели для наружного применения.</a:t>
            </a:r>
          </a:p>
          <a:p>
            <a:r>
              <a:rPr lang="ru-RU" sz="1600" dirty="0"/>
              <a:t>Повысить тонус венозных стенок и улучшить кровообращение</a:t>
            </a:r>
            <a:r>
              <a:rPr lang="ru-RU" sz="1600" b="1" dirty="0"/>
              <a:t> </a:t>
            </a:r>
            <a:r>
              <a:rPr lang="ru-RU" sz="1600" dirty="0"/>
              <a:t>помогут венотоники и </a:t>
            </a:r>
            <a:r>
              <a:rPr lang="ru-RU" sz="1600" dirty="0" err="1"/>
              <a:t>флебопротекторы</a:t>
            </a:r>
            <a:r>
              <a:rPr lang="ru-RU" sz="1600" dirty="0"/>
              <a:t>. Обратите внимание, что использовать их нужно курсами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12816"/>
            <a:ext cx="1916832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0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912580"/>
            <a:ext cx="5101814" cy="26996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/>
              <a:t>Традиции с заботой о </a:t>
            </a:r>
            <a:r>
              <a:rPr lang="ru-RU" b="1" dirty="0" smtClean="0"/>
              <a:t>здоровье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Гэта</a:t>
            </a:r>
            <a:r>
              <a:rPr lang="ru-RU" sz="1600" b="1" dirty="0" smtClean="0"/>
              <a:t> </a:t>
            </a:r>
            <a:r>
              <a:rPr lang="ru-RU" sz="1600" b="1" dirty="0"/>
              <a:t>и </a:t>
            </a:r>
            <a:r>
              <a:rPr lang="ru-RU" sz="1600" b="1" dirty="0" err="1"/>
              <a:t>сэтта</a:t>
            </a:r>
            <a:r>
              <a:rPr lang="ru-RU" sz="1600" dirty="0"/>
              <a:t> — образцы японской обуви. Лечебные </a:t>
            </a:r>
            <a:r>
              <a:rPr lang="ru-RU" sz="1600" dirty="0" err="1"/>
              <a:t>гэта</a:t>
            </a:r>
            <a:r>
              <a:rPr lang="ru-RU" sz="1600" dirty="0"/>
              <a:t> удобны для ходьбы, потому что на их подошвах предусмотрены специальные бугорки для свода стопы. Верх подошвы японских сандалий </a:t>
            </a:r>
            <a:r>
              <a:rPr lang="ru-RU" sz="1600" dirty="0" err="1"/>
              <a:t>сэтта</a:t>
            </a:r>
            <a:r>
              <a:rPr lang="ru-RU" sz="1600" dirty="0"/>
              <a:t> делают из материала, которым покрывают коврики татами, — это позволяет оставаться ногам сухими.</a:t>
            </a:r>
          </a:p>
          <a:p>
            <a:r>
              <a:rPr lang="ru-RU" sz="1600" dirty="0"/>
              <a:t>А еще в Японии изобрели «диетические тапочки» — в них приходится ходить на цыпочках, потому что отсутствует пятка, а это повышает тонус вен, улучшает осанку. Изнутри подошва «сандалий, укрепляющих здоровье» снабжена массажными «колышками», которые стимулируют определенные точки на стопе, ответственные за артериальное давление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91" y="3962183"/>
            <a:ext cx="3960440" cy="22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3"/>
          <a:stretch/>
        </p:blipFill>
        <p:spPr>
          <a:xfrm>
            <a:off x="4372899" y="2204864"/>
            <a:ext cx="4762500" cy="4509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3528392" cy="316835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5400000">
            <a:off x="-4076733" y="1645592"/>
            <a:ext cx="8229600" cy="58018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39886"/>
            <a:ext cx="8229600" cy="4525963"/>
          </a:xfrm>
        </p:spPr>
        <p:txBody>
          <a:bodyPr>
            <a:normAutofit/>
          </a:bodyPr>
          <a:lstStyle/>
          <a:p>
            <a:r>
              <a:rPr lang="ru-RU" sz="1600" b="1" dirty="0"/>
              <a:t>Лапти</a:t>
            </a:r>
            <a:r>
              <a:rPr lang="ru-RU" sz="1600" dirty="0"/>
              <a:t> — самая древняя и популярная обувь на Руси. Носили их не только крестьяне, но и состоятельные люди. Они удобны, просторны, легки, нога в них дышит, натереть ими мозоли было невозможно.</a:t>
            </a:r>
          </a:p>
          <a:p>
            <a:r>
              <a:rPr lang="ru-RU" sz="1600" b="1" dirty="0"/>
              <a:t>Сандалии</a:t>
            </a:r>
            <a:r>
              <a:rPr lang="ru-RU" sz="1600" dirty="0"/>
              <a:t> — важнейший элемент одежды многих народов Древнего мира. Так, ассирийских солдат обували в крепкие сандалии с твердым задником, защищающим ахиллесово сухожилие. Античные сандалии закрывали голени воинов в бою (у греков — </a:t>
            </a:r>
            <a:r>
              <a:rPr lang="ru-RU" sz="1600" dirty="0" err="1"/>
              <a:t>крепиды</a:t>
            </a:r>
            <a:r>
              <a:rPr lang="ru-RU" sz="1600" dirty="0"/>
              <a:t>, у римлян — калиги), их шили из плотной кожи, на толстой подошве.</a:t>
            </a:r>
          </a:p>
          <a:p>
            <a:r>
              <a:rPr lang="ru-RU" sz="1600" b="1" dirty="0" err="1"/>
              <a:t>Кломпы</a:t>
            </a:r>
            <a:r>
              <a:rPr lang="ru-RU" sz="1600" dirty="0"/>
              <a:t> — деревянные башмаки, традиционная обувь в Нидерландах. Многие привозят их в качестве сувенира, не зная, что голландские фермеры до сих пор носят </a:t>
            </a:r>
            <a:r>
              <a:rPr lang="ru-RU" sz="1600" dirty="0" err="1"/>
              <a:t>кломпы</a:t>
            </a:r>
            <a:r>
              <a:rPr lang="ru-RU" sz="1600" dirty="0"/>
              <a:t> каждый день. И это неудивительно: они комфортны и легки (их делают из древесины тополя), в них можно безбоязненно наступать на острые предметы, ноги не потеют летом и не мерзнут зимой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186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6100846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Опубликовано в журнале «ABC», № 11, 2012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1663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Создавая свой стиль, не стоит забывать про здоровье. Подбирая правильно обувь, вы сможете уберечь себя от многих </a:t>
            </a:r>
            <a:r>
              <a:rPr lang="ru-RU" sz="3200" b="1" dirty="0" smtClean="0"/>
              <a:t>заболеваний</a:t>
            </a:r>
            <a:r>
              <a:rPr lang="ru-RU" sz="3200" b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28871"/>
            <a:ext cx="6657975" cy="4371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Они тебе не </a:t>
            </a:r>
            <a:r>
              <a:rPr lang="ru-RU" b="1" dirty="0" smtClean="0"/>
              <a:t>пара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2232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Кому-то комфортно работать в сабо и шлепанцах, кто-то любит покрасоваться на шпильках и высоких каблуках, а другие прекрасно чувствуют себя в балетках на плоской подошве, ошибочно полагая, что ноги в них меньше устают. А на деле оказывается, что страдают стопы, суставы, позвоночник, нарушается венозное кровообращение, развиваются целлюлит и отеки.</a:t>
            </a:r>
          </a:p>
          <a:p>
            <a:pPr marL="0" indent="0">
              <a:buNone/>
            </a:pPr>
            <a:r>
              <a:rPr lang="ru-RU" sz="1600" dirty="0"/>
              <a:t>У каждой пары могут быть свои недостатки. Проверьте, нет ли их у вашей.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9" b="4154"/>
          <a:stretch/>
        </p:blipFill>
        <p:spPr>
          <a:xfrm>
            <a:off x="5436096" y="3426691"/>
            <a:ext cx="3111810" cy="30290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4130600" cy="281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Туфли и босоножки на высоком </a:t>
            </a:r>
            <a:r>
              <a:rPr lang="ru-RU" i="1" dirty="0" smtClean="0"/>
              <a:t>каблуке</a:t>
            </a:r>
            <a:r>
              <a:rPr lang="en-US" i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Высокий каблук вреден для всех отделов стопы. В положении «на цыпочках» нагрузка распределяется неправильно: одни отделы перегружены, другие расслаблены. Также каждый шаг в шпильках отзывается ударом по позвоночнику, поскольку стопа в такой обуви лишена возможности пружинить, как ей положено природой. Это становится причиной появления боли в мышцах, суставах и спине, развития межпозвонковой грыжи и остеохондроза, хронической венозной недостаточности (ХВН).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31" y="3640791"/>
            <a:ext cx="2887785" cy="2992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35579"/>
            <a:ext cx="3311649" cy="330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Кеды, балетки, мокасины, шлепанцы на плоской </a:t>
            </a:r>
            <a:r>
              <a:rPr lang="ru-RU" i="1" dirty="0" smtClean="0"/>
              <a:t>подошве</a:t>
            </a:r>
            <a:r>
              <a:rPr lang="en-US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Отсутствие каблука еще не залог успеха, поскольку можно удариться в другую крайность и приобрести плоскостопие. Такая подошва не амортизирует удары при ходьбе. Результатом могут стать боль в стопе и пальцах (особенно в большом) и быстрая утомляемость ног.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3" b="17373"/>
          <a:stretch/>
        </p:blipFill>
        <p:spPr>
          <a:xfrm>
            <a:off x="2987824" y="3140968"/>
            <a:ext cx="3549174" cy="16946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549736"/>
            <a:ext cx="3862586" cy="2067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378" y="4409728"/>
            <a:ext cx="265043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Туфли на танкетке и платформе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В обуви на не сгибающейся подошве очень легко подвернуть ногу и повредить голеностоп. Также практически не задействованы в работе мышцы и связки стопы, что грозит развитием плоскостопия.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" b="8427"/>
          <a:stretch/>
        </p:blipFill>
        <p:spPr>
          <a:xfrm>
            <a:off x="352205" y="2534653"/>
            <a:ext cx="3168352" cy="41912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2411721"/>
            <a:ext cx="316835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2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Тесная жесткая с узким мыском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Затрудняет кровообращение, приводит к образованию болезненных мозолей и «шишек». Заостренный мыс туфель — фактор риска врастания ногтей и деформации пальцев.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0"/>
          <a:stretch/>
        </p:blipFill>
        <p:spPr>
          <a:xfrm>
            <a:off x="5135876" y="2624460"/>
            <a:ext cx="3661179" cy="4233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6" r="3968" b="15786"/>
          <a:stretch/>
        </p:blipFill>
        <p:spPr>
          <a:xfrm>
            <a:off x="251520" y="2480444"/>
            <a:ext cx="4219864" cy="41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2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Изготовленная из искусственных </a:t>
            </a:r>
            <a:r>
              <a:rPr lang="ru-RU" i="1" dirty="0" smtClean="0"/>
              <a:t>материалов</a:t>
            </a:r>
            <a:r>
              <a:rPr lang="en-US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Синтетика и пластик не позволяют коже дышать и препятствуют естественному теплообмену. Если проводить в такой обуви весь день, в нагрузку можно получить усиление потливости, мозоли, потертости, грибковые заболевания.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54" t="14146" r="5054" b="14472"/>
          <a:stretch/>
        </p:blipFill>
        <p:spPr>
          <a:xfrm>
            <a:off x="2821577" y="4221088"/>
            <a:ext cx="2448271" cy="2482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65" b="3656"/>
          <a:stretch/>
        </p:blipFill>
        <p:spPr>
          <a:xfrm>
            <a:off x="5269847" y="3068960"/>
            <a:ext cx="3843319" cy="1946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" y="1303974"/>
            <a:ext cx="3133553" cy="41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Сандалии и босоножки с тугими </a:t>
            </a:r>
            <a:r>
              <a:rPr lang="ru-RU" i="1" dirty="0" smtClean="0"/>
              <a:t>ремешками</a:t>
            </a:r>
            <a:r>
              <a:rPr lang="en-US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Ремешки из кожзаменителя или грубого материала, слишком плотные и тугие впиваются в кожу, натирают и оставляют следы. Всего часа активного движения в такой обуви достаточно, чтобы получить потертость или мозоль.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717032"/>
            <a:ext cx="2954153" cy="29541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8" b="9226"/>
          <a:stretch/>
        </p:blipFill>
        <p:spPr>
          <a:xfrm>
            <a:off x="4499992" y="3284984"/>
            <a:ext cx="4032448" cy="31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Идеальная рабочая </a:t>
            </a:r>
            <a:r>
              <a:rPr lang="ru-RU" b="1" dirty="0" smtClean="0"/>
              <a:t>обувь</a:t>
            </a:r>
            <a:r>
              <a:rPr lang="en-US" b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позволяет коже дышать — выполнена из натуральных материалов (кожа, </a:t>
            </a:r>
            <a:r>
              <a:rPr lang="ru-RU" sz="1600" dirty="0" err="1"/>
              <a:t>нубук</a:t>
            </a:r>
            <a:r>
              <a:rPr lang="ru-RU" sz="1600" dirty="0"/>
              <a:t>, замша, текстиль)</a:t>
            </a:r>
          </a:p>
          <a:p>
            <a:r>
              <a:rPr lang="ru-RU" sz="1600" dirty="0"/>
              <a:t>правильно распределяет нагрузку на стопы — имеет небольшой (2–4 см) и устойчивый широкий каблук</a:t>
            </a:r>
          </a:p>
          <a:p>
            <a:r>
              <a:rPr lang="ru-RU" sz="1600" dirty="0"/>
              <a:t>плотно облегает ногу, но не жмет и не натирает</a:t>
            </a:r>
          </a:p>
          <a:p>
            <a:r>
              <a:rPr lang="ru-RU" sz="1600" dirty="0"/>
              <a:t>исключает возможность ее подворачивания — имеет нескользящую, плотную, но гибкую подошву</a:t>
            </a:r>
          </a:p>
          <a:p>
            <a:r>
              <a:rPr lang="ru-RU" sz="1600" dirty="0"/>
              <a:t>не оставляет следов на коже — ремешки и перепонки мягкие, желательно из натуральных материалов</a:t>
            </a:r>
          </a:p>
          <a:p>
            <a:r>
              <a:rPr lang="ru-RU" sz="1600" dirty="0"/>
              <a:t>впитывает неприятные запахи, отводит влагу, не создает условий для размножения бактерий — имеет специальные стельки, в идеале — </a:t>
            </a:r>
            <a:r>
              <a:rPr lang="ru-RU" sz="1600" dirty="0" smtClean="0"/>
              <a:t>ортопедические</a:t>
            </a:r>
            <a:r>
              <a:rPr lang="en-US" sz="1600" dirty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7152"/>
            <a:ext cx="3744416" cy="18002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2" b="100000" l="10000" r="9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17032"/>
            <a:ext cx="6096000" cy="3635126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6969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108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Обувь: красота не требует жертв.   Презентацию подготовила Яфарова Майя ученица 7 класса «В» МОУ «СОШ №63 с УИП» Учитель: Кузнецова Т.А.</vt:lpstr>
      <vt:lpstr>Они тебе не пара.</vt:lpstr>
      <vt:lpstr>Туфли и босоножки на высоком каблуке.</vt:lpstr>
      <vt:lpstr>Кеды, балетки, мокасины, шлепанцы на плоской подошве.</vt:lpstr>
      <vt:lpstr>Туфли на танкетке и платформе</vt:lpstr>
      <vt:lpstr>Тесная жесткая с узким мыском</vt:lpstr>
      <vt:lpstr>Изготовленная из искусственных материалов.</vt:lpstr>
      <vt:lpstr>Сандалии и босоножки с тугими ремешками.</vt:lpstr>
      <vt:lpstr>Идеальная рабочая обувь.</vt:lpstr>
      <vt:lpstr>Аптечка для ног. </vt:lpstr>
      <vt:lpstr>Традиции с заботой о здоровье.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Обувь: красота не требует жертв.</dc:title>
  <dc:creator>мАРАТ</dc:creator>
  <cp:lastModifiedBy>Таня</cp:lastModifiedBy>
  <cp:revision>12</cp:revision>
  <dcterms:created xsi:type="dcterms:W3CDTF">2014-10-16T14:08:40Z</dcterms:created>
  <dcterms:modified xsi:type="dcterms:W3CDTF">2014-11-13T17:35:35Z</dcterms:modified>
</cp:coreProperties>
</file>