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1" r:id="rId3"/>
    <p:sldId id="272" r:id="rId4"/>
    <p:sldId id="260" r:id="rId5"/>
    <p:sldId id="267" r:id="rId6"/>
    <p:sldId id="268" r:id="rId7"/>
    <p:sldId id="258" r:id="rId8"/>
    <p:sldId id="259" r:id="rId9"/>
    <p:sldId id="262" r:id="rId10"/>
    <p:sldId id="261" r:id="rId11"/>
    <p:sldId id="263" r:id="rId12"/>
    <p:sldId id="264" r:id="rId13"/>
    <p:sldId id="265" r:id="rId14"/>
    <p:sldId id="266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E5AF797D-EDA2-4901-9A3B-F03B4100B125}">
          <p14:sldIdLst>
            <p14:sldId id="257"/>
            <p14:sldId id="271"/>
            <p14:sldId id="272"/>
            <p14:sldId id="260"/>
            <p14:sldId id="267"/>
            <p14:sldId id="268"/>
            <p14:sldId id="258"/>
            <p14:sldId id="259"/>
            <p14:sldId id="262"/>
            <p14:sldId id="261"/>
            <p14:sldId id="263"/>
            <p14:sldId id="264"/>
            <p14:sldId id="265"/>
            <p14:sldId id="266"/>
            <p14:sldId id="269"/>
          </p14:sldIdLst>
        </p14:section>
        <p14:section name="Раздел без заголовка" id="{0642ADC1-65BE-42F5-8ED6-4409A204BE0D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23" autoAdjust="0"/>
  </p:normalViewPr>
  <p:slideViewPr>
    <p:cSldViewPr>
      <p:cViewPr>
        <p:scale>
          <a:sx n="70" d="100"/>
          <a:sy n="70" d="100"/>
        </p:scale>
        <p:origin x="-2022" y="-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30.11.2014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36904" cy="1143000"/>
          </a:xfr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90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Охраняемые природные территории Приморского края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Q\Desktop\приморский край\таб.№ 1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60848"/>
            <a:ext cx="8208912" cy="4420099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2925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данные по государственным природным заповедникам Приморского края.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C:\Users\Q\Desktop\приморский край\таб.№ 15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61" r="3935" b="7751"/>
          <a:stretch/>
        </p:blipFill>
        <p:spPr bwMode="auto">
          <a:xfrm>
            <a:off x="467544" y="1700808"/>
            <a:ext cx="820891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6177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Национальные парки Приморского края.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2006 году принято решение Правительства России о создании в Приморье двух национальных парках. Создание национальных парков было обосновано в Долговременной программе охраны природы и рационального использования природных ресурсов Приморского края до 2005 года (Экологическая программа), утвержденной в 1992 году.</a:t>
            </a:r>
          </a:p>
          <a:p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554117"/>
              </p:ext>
            </p:extLst>
          </p:nvPr>
        </p:nvGraphicFramePr>
        <p:xfrm>
          <a:off x="251520" y="2924945"/>
          <a:ext cx="8784976" cy="34747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50290"/>
                <a:gridCol w="2336867"/>
                <a:gridCol w="1729467"/>
                <a:gridCol w="936104"/>
                <a:gridCol w="2232248"/>
              </a:tblGrid>
              <a:tr h="720079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 национального парка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Местоположение, районы края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Административный документ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Объекты охраны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146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</a:t>
                      </a:r>
                      <a:r>
                        <a:rPr lang="ru-RU" sz="2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Удэгейская</a:t>
                      </a:r>
                      <a:r>
                        <a:rPr lang="ru-RU" sz="2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Легенда»</a:t>
                      </a:r>
                      <a:endParaRPr lang="ru-RU" sz="2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Северная часть Приморского края (Красноармейский район), включает часть бассейна р. Большая Уссурка в районе пос. Дальний Кут и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Дерсу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губернатора края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 05.07.1999 года № 299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90 232 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30 видов сосудистых растений; 12 видов лишайников; 9 видов редких птиц; 25 видов млекопитающих;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28 редких видов насекомых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711460">
                <a:tc>
                  <a:txBody>
                    <a:bodyPr/>
                    <a:lstStyle/>
                    <a:p>
                      <a:r>
                        <a:rPr lang="ru-RU" dirty="0" smtClean="0"/>
                        <a:t>«Зов Тигра»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Стык трех районов: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Ольгинский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Чугуевский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Лазовский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Постановление губернатора края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От29.12.2000 года № 837</a:t>
                      </a:r>
                    </a:p>
                    <a:p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82 152 га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вида сосудистых растений; 11 видов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лишайников; 8 видов птиц; 6 видов млекопитающих; 26 редких видов насекомых.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6511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143000"/>
          </a:xfr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данные по государственным природным заказникам Приморского края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Q\Desktop\приморский край\таб.№ 16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0" t="10791" r="11272" b="3981"/>
          <a:stretch/>
        </p:blipFill>
        <p:spPr bwMode="auto">
          <a:xfrm>
            <a:off x="467544" y="1916832"/>
            <a:ext cx="8352927" cy="4752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87314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Лечебно-оздоровительные местности и курорты Приморского края.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34989653"/>
              </p:ext>
            </p:extLst>
          </p:nvPr>
        </p:nvGraphicFramePr>
        <p:xfrm>
          <a:off x="107504" y="1600200"/>
          <a:ext cx="8856984" cy="49560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00200"/>
                <a:gridCol w="2520280"/>
                <a:gridCol w="1872208"/>
                <a:gridCol w="1008112"/>
                <a:gridCol w="1656184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Название курорта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Расположение на территории Приморского края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Распорядительный документ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Площадь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Предназначение 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 федерального значения «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Шмаковка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»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западной части Приморского края  в пределах Кировского района 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</a:t>
                      </a:r>
                      <a:r>
                        <a:rPr lang="ru-RU" sz="14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Шмаковское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месторождение холодных углекислых минеральных вод)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Минздрав СССР и ВЦСПС (постановление  от 28.02.1978 года 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8 – 68 )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73 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Лечение заболеваний органов пищеварения, кровообращения, глаукомы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511776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«Курортная зона г. Владивостока на побережье Амурского залива»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Курортная зона г. Владивостока на побережье Амурского залива;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 сегодняшний день функционирует частично.</a:t>
                      </a:r>
                      <a:r>
                        <a:rPr lang="ru-RU" sz="14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Совета Министров РСФСР от 06.01.1971 года</a:t>
                      </a:r>
                    </a:p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№ 11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25,6 тыс. 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Военные</a:t>
                      </a:r>
                      <a:r>
                        <a:rPr lang="ru-RU" sz="1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санатории ДВ округа</a:t>
                      </a:r>
                    </a:p>
                    <a:p>
                      <a:endParaRPr lang="ru-RU" sz="1600" baseline="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04557"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Месторождение лечебных грязей «Ясное»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Хасанский</a:t>
                      </a:r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район , бухта Экспедиции; морские иловые сульфидные лечебные грязи.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Постановление губернатора Приморского края от 05.03.1997 № 94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127,88 </a:t>
                      </a:r>
                      <a:r>
                        <a:rPr lang="ru-RU" sz="1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тыс.га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ru-RU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Для организации лечения кожных заболеваний.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42527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сети особо охраняемых природных территорий и ареалов амурского тигра и дальневосточного леопарда.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4" name="Picture 2" descr="C:\Users\Q\Desktop\приморский край\таб.№ 9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7" t="18209" r="506" b="844"/>
          <a:stretch/>
        </p:blipFill>
        <p:spPr bwMode="auto">
          <a:xfrm>
            <a:off x="5004048" y="1772816"/>
            <a:ext cx="3621337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95536" y="1916832"/>
            <a:ext cx="446449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Говоря о богатстве фауны Приморья, прежде всего, вспомним, что только здесь обитают амурский тигр и дальневосточный леопард.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Из пяти ныне существующих на Земном шаре подвидов тигра самый северный подвид – амурский  по своим размерам является наиболее крупным ( длина тела иногда свыше 3 м, а масса до 350 кг.). Вид внесен в Красные Книги Международного союза охраны природы (МСОП)  и Российской Федерации.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Дальневосточный леопард – редчайший, находящийся на грани исчезновения подвид с крайне ограниченным ареалом, основная часть популяции которого находится в пределах Приморского края. Вид включен в Красные Книги МСОП и Российской Федерации. Положение популяции дальневосточного леопарда является критическим – на всю Россию осталось около 30 леопардов.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6480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К сожалению, приведенная выше сеть существующих особо охраняемых природных территорий не может обеспечить сохранения уникального биоразнообразия Приморского края. Данная сеть не отвечает потребностям сохранения уникальных природных объектов и ресурсов. Современные условия природопользования характеризуются непрерывно усиливающимся антропогенным прессом, показывают, что без придания уникальным природным достопримечательностям соответствующего природоохранного статуса и обеспечения режима особой охраны, они могут безвозвратно деградировать и потерять ценность как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туристическо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рекреационные объекты.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создания презентации использовалась брошюра: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«Особо охраняемые природные территории Приморского края»/ авторы: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Берсенев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Ю.И., Цой Б.В.,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Яснова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Н.В./ Владивосток / 2006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C:\Users\Q\Desktop\приморский край\таб.№ 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653136"/>
            <a:ext cx="1800200" cy="17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Q\Desktop\приморский край\таб.№ 1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2586945" y="-747464"/>
            <a:ext cx="45719" cy="17669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5785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413"/>
            <a:ext cx="8712968" cy="1415190"/>
          </a:xfr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Охраняемые природные территории Приморского края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 работа-презентация учащихся 11 класса и учителя биологии МОБУ СОШ ЛГО с. </a:t>
            </a:r>
            <a:r>
              <a:rPr lang="ru-RU" sz="1600" dirty="0" err="1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Пантелеймоновка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Яценко Г.П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83568" y="1700808"/>
            <a:ext cx="3960440" cy="515719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Приморский край является сырьевым придатком России и стран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Азиатско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Тихоокеанского региона. В крае продолжается пионерское освоение природных ресурсов. Несмотря на весьма низкую плотность населения , экстенсивный и истощающий тип освоения привели к деградации экосистем на огромных площадях.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 будет жить местное население, когда начнут сказываться последствия хозяйственной деятельности на экосистемы Приморья, и что увидят наши дети и внуки на самой красивой территории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оссийского государства через десятки лет?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1836928"/>
            <a:ext cx="4320480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6978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-2413"/>
            <a:ext cx="8712968" cy="1415190"/>
          </a:xfr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effectLst>
            <a:reflection blurRad="6350" stA="50000" endA="300" endPos="38500" dist="508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Охраняемые природные территории Приморского края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Совместная  работа-презентация учащихся 11 класса и учителя биологии МОБУ СОШ ЛГО с. </a:t>
            </a:r>
            <a:r>
              <a:rPr lang="ru-RU" sz="1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Пантелеймоновка</a:t>
            </a:r>
            <a:r>
              <a:rPr lang="ru-RU" sz="1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Яценко Г.П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2132856"/>
            <a:ext cx="4752528" cy="460851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Приморский край является сырьевым придатком России и стран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Азиатско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Тихоокеанского региона. В крае продолжается пионерское освоение природных ресурсов. Несмотря на весьма низкую плотность населения , экстенсивный и истощающий тип освоения привели к деградации экосистем на огромных площадях.</a:t>
            </a:r>
          </a:p>
          <a:p>
            <a:pPr algn="l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Как будет жить местное население, когда начнут сказываться последствия хозяйственной деятельности на экосистемы Приморья, и что увидят наши дети и внуки на самой красивой территории 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оссийского государства через десятки лет?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014"/>
          <a:stretch/>
        </p:blipFill>
        <p:spPr>
          <a:xfrm>
            <a:off x="5004048" y="2204864"/>
            <a:ext cx="381642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46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особо охраняемых природных территорий Приморского края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Q\Desktop\приморский край\таб.№ 7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" t="2197" r="1291" b="1598"/>
          <a:stretch/>
        </p:blipFill>
        <p:spPr bwMode="auto">
          <a:xfrm>
            <a:off x="504092" y="1711569"/>
            <a:ext cx="8065477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1751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Уникальность природы Приморского края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9218" name="Picture 2" descr="C:\Users\Q\Desktop\приморский край\таб.№ 10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2" t="31888"/>
          <a:stretch/>
        </p:blipFill>
        <p:spPr bwMode="auto">
          <a:xfrm>
            <a:off x="5979397" y="3756085"/>
            <a:ext cx="2913598" cy="3082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Q\Desktop\приморский край\таб.№ 17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60" t="9007" r="11012" b="6555"/>
          <a:stretch/>
        </p:blipFill>
        <p:spPr bwMode="auto">
          <a:xfrm>
            <a:off x="179512" y="3717032"/>
            <a:ext cx="4053386" cy="2944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79512" y="1772816"/>
            <a:ext cx="87849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Приморье не имеет равных среди всех регионов России по многообразию видов флоры и фауны. Это следствие того, что Приморье на планете Земля располагается  в удивительном месте – на стыке крупнейшего материка – Евразии и крупнейшего океана – Тихого, на середине расстояния между Северным полюсом и экватором. На этой территории  в максимальной степени проявляются малейшие изменения климата, которые практически не заметны к югу или к северу.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1963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Биоразнообразие  природы Приморского края  ( по совокупности видов). 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 descr="C:\Users\Q\Desktop\приморский край\таб.№ 8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8" r="8519" b="4294"/>
          <a:stretch/>
        </p:blipFill>
        <p:spPr bwMode="auto">
          <a:xfrm>
            <a:off x="4572000" y="1988840"/>
            <a:ext cx="4392488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51520" y="2060848"/>
            <a:ext cx="432048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В Приморском крае встречаются представители приамурской (маньчжурской),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охотско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камчатской (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берингийской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восточно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сибирской    ( ангарской),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даурско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монгольской и высокогорной фауны. 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Редкие и находящиеся под угрозой исчезновения виды животных и растений – самая хрупкая, но очень важная часть биоразнообразия. Видовое разнообразие,  обусловленное длительным процессом эволюции, составляет основу целостности экосистем и биосферы в целом. По мере того, как естественные сообщества становятся менее разнообразными , их устойчивость и сопротивляемость антропогенному воздействию снижается.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63534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1143000"/>
          </a:xfr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Особо охраняемые природные территории</a:t>
            </a:r>
            <a:endParaRPr lang="ru-RU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Q\Desktop\приморский край\таб.№ 1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140968"/>
            <a:ext cx="8208912" cy="3528392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4" name="TextBox 3"/>
          <p:cNvSpPr txBox="1"/>
          <p:nvPr/>
        </p:nvSpPr>
        <p:spPr>
          <a:xfrm>
            <a:off x="539552" y="1412776"/>
            <a:ext cx="8208912" cy="1384995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График роста площади ООПТ природно-заповедного фонда в процентах от площади края</a:t>
            </a:r>
            <a:r>
              <a:rPr lang="ru-RU" sz="1600" dirty="0" smtClean="0"/>
              <a:t>.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Сеть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ООПТ Приморского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края состоит из 6 государственных природных заповедников, 1 природного парка, 12 заказников, 205 памятников природы, 1 ботанического сада,  1 дендрария, 2 курортов и 1 лечебно-оздоровительной местности.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3414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29600" cy="1143000"/>
          </a:xfr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Соотношение суммарных площадей особо охраняемых природных территорий Приморского края.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Q\Desktop\приморский край\таб.№ 1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7" t="-792" r="505" b="9180"/>
          <a:stretch/>
        </p:blipFill>
        <p:spPr bwMode="auto">
          <a:xfrm>
            <a:off x="539552" y="1844824"/>
            <a:ext cx="8207992" cy="4536504"/>
          </a:xfrm>
          <a:prstGeom prst="rect">
            <a:avLst/>
          </a:prstGeom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</p:pic>
    </p:spTree>
    <p:extLst>
      <p:ext uri="{BB962C8B-B14F-4D97-AF65-F5344CB8AC3E}">
        <p14:creationId xmlns:p14="http://schemas.microsoft.com/office/powerpoint/2010/main" val="675690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C000"/>
          </a:solidFill>
          <a:ln>
            <a:solidFill>
              <a:schemeClr val="accent6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Площади государственных природных заповедников Приморского края.</a:t>
            </a:r>
            <a:endParaRPr lang="ru-RU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:\Users\Q\Desktop\приморский край\таб.№ 14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69" t="-1868" r="869"/>
          <a:stretch/>
        </p:blipFill>
        <p:spPr bwMode="auto">
          <a:xfrm>
            <a:off x="395536" y="1772816"/>
            <a:ext cx="8280920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239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>
        <p14:flash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4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990</Words>
  <Application>Microsoft Office PowerPoint</Application>
  <PresentationFormat>Экран (4:3)</PresentationFormat>
  <Paragraphs>72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Охраняемые природные территории Приморского края</vt:lpstr>
      <vt:lpstr>Охраняемые природные территории Приморского края. Совместная  работа-презентация учащихся 11 класса и учителя биологии МОБУ СОШ ЛГО с. Пантелеймоновка  Яценко Г.П.</vt:lpstr>
      <vt:lpstr>Охраняемые природные территории Приморского края. Совместная  работа-презентация учащихся 11 класса и учителя биологии МОБУ СОШ ЛГО с. Пантелеймоновка  Яценко Г.П.</vt:lpstr>
      <vt:lpstr>Карта особо охраняемых природных территорий Приморского края</vt:lpstr>
      <vt:lpstr>Уникальность природы Приморского края.</vt:lpstr>
      <vt:lpstr>Биоразнообразие  природы Приморского края  ( по совокупности видов). </vt:lpstr>
      <vt:lpstr>Особо охраняемые природные территории</vt:lpstr>
      <vt:lpstr>Соотношение суммарных площадей особо охраняемых природных территорий Приморского края.</vt:lpstr>
      <vt:lpstr>Площади государственных природных заповедников Приморского края.</vt:lpstr>
      <vt:lpstr>Основные данные по государственным природным заповедникам Приморского края.</vt:lpstr>
      <vt:lpstr>Национальные парки Приморского края.</vt:lpstr>
      <vt:lpstr>Основные данные по государственным природным заказникам Приморского края.</vt:lpstr>
      <vt:lpstr>Лечебно-оздоровительные местности и курорты Приморского края.</vt:lpstr>
      <vt:lpstr>Карта сети особо охраняемых природных территорий и ареалов амурского тигра и дальневосточного леопарда.</vt:lpstr>
      <vt:lpstr>Заключение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Охраняемые природные территории Приморского края.</dc:title>
  <dc:creator>Q</dc:creator>
  <cp:lastModifiedBy>Q</cp:lastModifiedBy>
  <cp:revision>34</cp:revision>
  <dcterms:created xsi:type="dcterms:W3CDTF">2014-11-30T03:14:11Z</dcterms:created>
  <dcterms:modified xsi:type="dcterms:W3CDTF">2014-11-30T13:38:14Z</dcterms:modified>
</cp:coreProperties>
</file>