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BC9E19-3F95-448F-9C03-70903B8466A7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1DEE30-CA4E-4AB7-8749-32DB96997C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Вот это город!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9479"/>
            <a:ext cx="5832648" cy="4968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город в Грузии приятно пить в жаркую погоду?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Какой город в Московской области можно куда-то вбить?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Какой город может летать?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 Какой город можно поймать в сети?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 Какой город на Кавказе считает свои горы?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6. Название какого города состоит из одного мужского имени и ста женских?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7. По какому городу течет кровь?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45979" y="1988840"/>
            <a:ext cx="2207977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/>
              <a:t>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Боржоми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 Клин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3. Орел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4. Судак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5. Пятигорск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6. Севастополь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7. Вена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4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75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052736"/>
            <a:ext cx="612175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/>
              <a:t>1.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Название какой реки у тебя во рту? </a:t>
            </a:r>
          </a:p>
          <a:p>
            <a:pPr lvl="0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Какую реку можно срезать перочинным ножом?</a:t>
            </a:r>
          </a:p>
          <a:p>
            <a:pPr lvl="0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Какой уральской рекой играют в шахматы?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Если  птица, потеряет  одну букву, то станет  самой большой в Европе рекой? </a:t>
            </a:r>
          </a:p>
          <a:p>
            <a:pPr lvl="0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Чтобы получить название этой большой быстрой реки надо  к сооружению прибавить  гласную "А".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1700808"/>
            <a:ext cx="1441677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Десна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Прут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Тура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Волга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Ангара</a:t>
            </a:r>
          </a:p>
          <a:p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43608" y="18864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Ай да речка!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59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 все 100!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09358"/>
            <a:ext cx="6156176" cy="439248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реки - 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Имя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исследователя, открывшего водопад Виктория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45720" lv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3.Город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«Золотого кольца» России - 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Героический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город в Крыму, давший название знаменитому вальсу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45720" lv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Имя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известного мореплавателя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1412776"/>
            <a:ext cx="2327560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Ливинг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Ро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Сева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поль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Хри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олумб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9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10264" cy="114300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Географические рекорды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78871"/>
            <a:ext cx="6400800" cy="43204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Какое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озеро является самым большим по площади на Земле?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Назовите самое маленькое по площади государство. </a:t>
            </a:r>
          </a:p>
          <a:p>
            <a:pPr marL="4572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 Назовите самый большой массив суши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Какой материк Земли самый мирный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5. Какое море самое мелководное?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1453952"/>
            <a:ext cx="2047099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Каспийское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Ватикан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Евразия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Антарктида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Азовское   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62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242</Words>
  <Application>Microsoft Office PowerPoint</Application>
  <PresentationFormat>Экран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Вот это город!</vt:lpstr>
      <vt:lpstr>Презентация PowerPoint</vt:lpstr>
      <vt:lpstr>На все 100! </vt:lpstr>
      <vt:lpstr>Географические рекорды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Вот это город!</dc:title>
  <dc:creator>Елена</dc:creator>
  <cp:lastModifiedBy>Елена</cp:lastModifiedBy>
  <cp:revision>4</cp:revision>
  <dcterms:created xsi:type="dcterms:W3CDTF">2013-03-04T17:54:50Z</dcterms:created>
  <dcterms:modified xsi:type="dcterms:W3CDTF">2013-03-04T18:33:00Z</dcterms:modified>
</cp:coreProperties>
</file>