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vbaPro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4"/>
  </p:notesMasterIdLst>
  <p:sldIdLst>
    <p:sldId id="256" r:id="rId2"/>
    <p:sldId id="257" r:id="rId3"/>
    <p:sldId id="258" r:id="rId4"/>
    <p:sldId id="261" r:id="rId5"/>
    <p:sldId id="263" r:id="rId6"/>
    <p:sldId id="264" r:id="rId7"/>
    <p:sldId id="265" r:id="rId8"/>
    <p:sldId id="270" r:id="rId9"/>
    <p:sldId id="276" r:id="rId10"/>
    <p:sldId id="277" r:id="rId11"/>
    <p:sldId id="278" r:id="rId12"/>
    <p:sldId id="27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srgbClr val="FF0000"/>
    </p:penClr>
  </p:showPr>
  <p:clrMru>
    <a:srgbClr val="085C16"/>
    <a:srgbClr val="53EF6D"/>
    <a:srgbClr val="A50021"/>
    <a:srgbClr val="FF9966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>
        <p:scale>
          <a:sx n="90" d="100"/>
          <a:sy n="90" d="100"/>
        </p:scale>
        <p:origin x="-115" y="9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vbaProject" Target="vbaProject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E8D46A7-37BC-4D86-BD2D-29AC861A9008}" type="datetimeFigureOut">
              <a:rPr lang="ru-RU"/>
              <a:pPr>
                <a:defRPr/>
              </a:pPr>
              <a:t>09.11.2013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49E09FB-EA28-476C-8BB3-A191DEC737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14549059-C03F-4373-B7B1-0B9FC129920F}" type="datetime1">
              <a:rPr lang="ru-RU" smtClean="0"/>
              <a:pPr>
                <a:defRPr/>
              </a:pPr>
              <a:t>09.11.2013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2A27792C-B649-418E-A792-F4BB805D1C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135D1-AD74-4204-8FBC-BA15925651E4}" type="datetime1">
              <a:rPr lang="ru-RU" smtClean="0"/>
              <a:pPr>
                <a:defRPr/>
              </a:pPr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023974-9DCD-468C-8BE2-AC3539EE7B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DC18A4-02C2-4D9E-A307-F331B1EF98A9}" type="datetime1">
              <a:rPr lang="ru-RU" smtClean="0"/>
              <a:pPr>
                <a:defRPr/>
              </a:pPr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3111C5-B929-4877-BE36-EB8E5B77D5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67E2F975-B623-4D9F-AFAC-E7B72B2E2649}" type="datetime1">
              <a:rPr lang="ru-RU" smtClean="0"/>
              <a:pPr>
                <a:defRPr/>
              </a:pPr>
              <a:t>09.11.2013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0C12B23D-BA6F-4F0B-A4A1-99F90B7DCC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32F1AA12-DBF0-43C5-8020-5E313338129C}" type="datetime1">
              <a:rPr lang="ru-RU" smtClean="0"/>
              <a:pPr>
                <a:defRPr/>
              </a:pPr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4E2828C3-7EFD-4979-A8BE-741E602D2D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C851C8-F1F3-4C1E-B724-6EC622CD53FE}" type="datetime1">
              <a:rPr lang="ru-RU" smtClean="0"/>
              <a:pPr>
                <a:defRPr/>
              </a:pPr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AEEDA5-3C37-46C9-AD2B-7292251C64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B7454E-947F-4AC5-860A-A88EE7BB01AD}" type="datetime1">
              <a:rPr lang="ru-RU" smtClean="0"/>
              <a:pPr>
                <a:defRPr/>
              </a:pPr>
              <a:t>09.11.2013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EE10E3-1172-4244-AB3C-FAA50D6564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7B827FF8-7611-4A1D-9A5B-9DF22F20F34B}" type="datetime1">
              <a:rPr lang="ru-RU" smtClean="0"/>
              <a:pPr>
                <a:defRPr/>
              </a:pPr>
              <a:t>09.11.2013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D2D53DB9-DE88-4688-940C-BBBA5FF768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B6D597-E364-430C-A79C-F30D604FCE47}" type="datetime1">
              <a:rPr lang="ru-RU" smtClean="0"/>
              <a:pPr>
                <a:defRPr/>
              </a:pPr>
              <a:t>09.11.2013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13E2AE-0A59-42D0-B8F4-A2650145E3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96DBCA8B-C456-44F4-A8C5-C2CE38D405FE}" type="datetime1">
              <a:rPr lang="ru-RU" smtClean="0"/>
              <a:pPr>
                <a:defRPr/>
              </a:pPr>
              <a:t>09.11.2013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3C05F0E6-E23D-4274-AD2C-B4858129E2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1FCD3FE8-46CB-417F-BA17-30E0A3166B2E}" type="datetime1">
              <a:rPr lang="ru-RU" smtClean="0"/>
              <a:pPr>
                <a:defRPr/>
              </a:pPr>
              <a:t>09.11.2013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59691F5A-F3B0-4EBB-839C-1DCDB6DD29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9353540-4130-4DFF-AE93-EAF0D90A524C}" type="datetime1">
              <a:rPr lang="ru-RU" smtClean="0"/>
              <a:pPr>
                <a:defRPr/>
              </a:pPr>
              <a:t>09.11.2013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6A84199-CAA8-4241-B8A4-77303BFFF4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nachalka.com/test_shablo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4427538" y="1268413"/>
            <a:ext cx="4506912" cy="10001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Население мира</a:t>
            </a:r>
            <a:br>
              <a:rPr lang="ru-RU" sz="4000" dirty="0" smtClean="0">
                <a:solidFill>
                  <a:srgbClr val="0070C0"/>
                </a:solidFill>
                <a:latin typeface="Arial" charset="0"/>
                <a:cs typeface="Arial" charset="0"/>
              </a:rPr>
            </a:br>
            <a:r>
              <a:rPr lang="ru-RU" sz="40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ru-RU" sz="40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   </a:t>
            </a:r>
            <a:r>
              <a:rPr lang="ru-RU" sz="31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10 класс</a:t>
            </a:r>
            <a:endParaRPr lang="ru-RU" sz="3100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6148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xfrm>
            <a:off x="214313" y="6356350"/>
            <a:ext cx="5805487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mtClean="0">
                <a:solidFill>
                  <a:schemeClr val="bg1"/>
                </a:solidFill>
              </a:rPr>
              <a:t>Кривенко Татьяна Владимировна МОУ СОШ № 33 г. Волгоград 2013год</a:t>
            </a:r>
          </a:p>
        </p:txBody>
      </p:sp>
      <p:sp>
        <p:nvSpPr>
          <p:cNvPr id="8" name="Скругленный прямоугольник 7">
            <a:hlinkClick r:id="" action="ppaction://macro?name=wrk_start"/>
          </p:cNvPr>
          <p:cNvSpPr/>
          <p:nvPr/>
        </p:nvSpPr>
        <p:spPr>
          <a:xfrm>
            <a:off x="4211638" y="4005263"/>
            <a:ext cx="3000375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Начать тест</a:t>
            </a:r>
          </a:p>
        </p:txBody>
      </p:sp>
      <p:sp>
        <p:nvSpPr>
          <p:cNvPr id="6150" name="Подзаголовок 2"/>
          <p:cNvSpPr>
            <a:spLocks/>
          </p:cNvSpPr>
          <p:nvPr/>
        </p:nvSpPr>
        <p:spPr bwMode="auto">
          <a:xfrm>
            <a:off x="357188" y="6000750"/>
            <a:ext cx="85725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1000">
                <a:solidFill>
                  <a:srgbClr val="898989"/>
                </a:solidFill>
                <a:cs typeface="Arial" charset="0"/>
              </a:rPr>
              <a:t>Использован </a:t>
            </a:r>
            <a:r>
              <a:rPr lang="ru-RU" sz="1000" b="1">
                <a:solidFill>
                  <a:srgbClr val="898989"/>
                </a:solidFill>
                <a:cs typeface="Arial" charset="0"/>
                <a:hlinkClick r:id="rId2"/>
              </a:rPr>
              <a:t>шаблон создания тестов в </a:t>
            </a:r>
            <a:r>
              <a:rPr lang="en-US" sz="1000" b="1">
                <a:solidFill>
                  <a:srgbClr val="898989"/>
                </a:solidFill>
                <a:cs typeface="Arial" charset="0"/>
                <a:hlinkClick r:id="rId2"/>
              </a:rPr>
              <a:t>PowerPoint</a:t>
            </a:r>
            <a:endParaRPr lang="ru-RU" sz="1000" b="1">
              <a:solidFill>
                <a:srgbClr val="898989"/>
              </a:solidFill>
              <a:cs typeface="Arial" charset="0"/>
            </a:endParaRPr>
          </a:p>
        </p:txBody>
      </p:sp>
      <p:pic>
        <p:nvPicPr>
          <p:cNvPr id="6" name="Рисунок 5" descr="chto_mne_dal_interne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620688"/>
            <a:ext cx="3935430" cy="273630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64088" y="5229200"/>
            <a:ext cx="36179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Бочарова Лидия Ивановна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Учитель географии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МКОУ </a:t>
            </a:r>
            <a:r>
              <a:rPr lang="ru-RU" sz="2000" b="1" dirty="0" err="1" smtClean="0">
                <a:solidFill>
                  <a:srgbClr val="0070C0"/>
                </a:solidFill>
              </a:rPr>
              <a:t>Атамановская</a:t>
            </a:r>
            <a:r>
              <a:rPr lang="ru-RU" sz="2000" b="1" dirty="0" smtClean="0">
                <a:solidFill>
                  <a:srgbClr val="0070C0"/>
                </a:solidFill>
              </a:rPr>
              <a:t> СОШ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2"/>
          <p:cNvSpPr>
            <a:spLocks noGrp="1"/>
          </p:cNvSpPr>
          <p:nvPr>
            <p:ph sz="quarter" idx="1"/>
          </p:nvPr>
        </p:nvSpPr>
        <p:spPr>
          <a:xfrm>
            <a:off x="250825" y="857250"/>
            <a:ext cx="8642350" cy="1400175"/>
          </a:xfrm>
        </p:spPr>
        <p:txBody>
          <a:bodyPr>
            <a:normAutofit fontScale="92500"/>
          </a:bodyPr>
          <a:lstStyle/>
          <a:p>
            <a:pPr eaLnBrk="1" hangingPunct="1">
              <a:buFont typeface="Arial" charset="0"/>
              <a:buNone/>
            </a:pPr>
            <a:r>
              <a:rPr lang="ru-RU" sz="3200" smtClean="0">
                <a:latin typeface="Arial" charset="0"/>
                <a:cs typeface="Arial" charset="0"/>
              </a:rPr>
              <a:t> </a:t>
            </a:r>
            <a:r>
              <a:rPr lang="ru-RU" sz="3200" dirty="0" smtClean="0">
                <a:latin typeface="Arial" charset="0"/>
                <a:cs typeface="Arial" charset="0"/>
              </a:rPr>
              <a:t>М</a:t>
            </a:r>
            <a:r>
              <a:rPr lang="ru-RU" sz="3200" smtClean="0">
                <a:latin typeface="Arial" charset="0"/>
                <a:cs typeface="Arial" charset="0"/>
              </a:rPr>
              <a:t>ожно </a:t>
            </a:r>
            <a:r>
              <a:rPr lang="ru-RU" sz="3200" dirty="0" smtClean="0">
                <a:latin typeface="Arial" charset="0"/>
                <a:cs typeface="Arial" charset="0"/>
              </a:rPr>
              <a:t>ли по плотности населения судить об уровне экономического развития страны?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419872" y="4149080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Нет </a:t>
            </a:r>
            <a:endParaRPr lang="ru-RU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755650" y="2349500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Да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3348038" y="2276475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Да, только в развивающихся странах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82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2013год</a:t>
            </a:r>
            <a:endParaRPr lang="ru-RU" sz="1000" dirty="0"/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683568" y="4149080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Да, только в развитых странах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2"/>
          <p:cNvSpPr>
            <a:spLocks noGrp="1"/>
          </p:cNvSpPr>
          <p:nvPr>
            <p:ph sz="quarter" idx="1"/>
          </p:nvPr>
        </p:nvSpPr>
        <p:spPr>
          <a:xfrm>
            <a:off x="250825" y="857250"/>
            <a:ext cx="8642350" cy="1400175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ru-RU" sz="3200" dirty="0" smtClean="0">
                <a:latin typeface="Arial" charset="0"/>
                <a:cs typeface="Arial" charset="0"/>
              </a:rPr>
              <a:t>«Демографическим взрывом» называют: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5795963" y="2276475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Количественный скачек в процессе воспроизводства населения</a:t>
            </a:r>
            <a:endParaRPr lang="ru-RU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755650" y="2349500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Результат миграции населения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3348038" y="2276475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Результат первого типа воспроизводства населения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82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2013год</a:t>
            </a:r>
            <a:endParaRPr lang="ru-RU" sz="1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2"/>
          <p:cNvSpPr>
            <a:spLocks noGrp="1"/>
          </p:cNvSpPr>
          <p:nvPr>
            <p:ph sz="quarter" idx="1"/>
          </p:nvPr>
        </p:nvSpPr>
        <p:spPr>
          <a:xfrm>
            <a:off x="250825" y="857250"/>
            <a:ext cx="8642350" cy="1400175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ru-RU" sz="3200" dirty="0" smtClean="0">
                <a:latin typeface="Arial" charset="0"/>
                <a:cs typeface="Arial" charset="0"/>
              </a:rPr>
              <a:t>Христианство главным образом исповедают страны: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5795963" y="2276475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Европы. Америки и Австралии</a:t>
            </a:r>
            <a:endParaRPr lang="ru-RU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755650" y="2349500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Ближнего и Среднего Востока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3348038" y="2276475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Восточной и Южной Азии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82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2013год</a:t>
            </a:r>
            <a:endParaRPr lang="ru-RU" sz="1000" dirty="0"/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3419872" y="4653136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Европы и Азии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787900" y="1052513"/>
            <a:ext cx="3735388" cy="1431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Верно: 13</a:t>
            </a:r>
            <a:b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Ошибки: 4</a:t>
            </a:r>
            <a:b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Отметка: 3</a:t>
            </a:r>
            <a:endParaRPr lang="ru-RU" dirty="0" smtClean="0">
              <a:solidFill>
                <a:schemeClr val="accent1">
                  <a:tint val="88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Содержимое 2"/>
          <p:cNvSpPr>
            <a:spLocks noGrp="1"/>
          </p:cNvSpPr>
          <p:nvPr>
            <p:ph sz="quarter" idx="1"/>
          </p:nvPr>
        </p:nvSpPr>
        <p:spPr>
          <a:xfrm>
            <a:off x="4572000" y="2636838"/>
            <a:ext cx="4143375" cy="3286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4800" smtClean="0">
                <a:latin typeface="Arial" charset="0"/>
                <a:cs typeface="Arial" charset="0"/>
              </a:rPr>
              <a:t>Верно: 10</a:t>
            </a:r>
          </a:p>
          <a:p>
            <a:pPr eaLnBrk="1" hangingPunct="1">
              <a:buFont typeface="Arial" charset="0"/>
              <a:buNone/>
            </a:pPr>
            <a:r>
              <a:rPr lang="ru-RU" sz="4800" smtClean="0">
                <a:latin typeface="Arial" charset="0"/>
                <a:cs typeface="Arial" charset="0"/>
              </a:rPr>
              <a:t>Ошибки: 0</a:t>
            </a:r>
          </a:p>
          <a:p>
            <a:pPr eaLnBrk="1" hangingPunct="1">
              <a:buFont typeface="Arial" charset="0"/>
              <a:buNone/>
            </a:pPr>
            <a:r>
              <a:rPr lang="ru-RU" sz="4800" smtClean="0">
                <a:latin typeface="Arial" charset="0"/>
                <a:cs typeface="Arial" charset="0"/>
              </a:rPr>
              <a:t>Отметка: 5</a:t>
            </a:r>
            <a:endParaRPr lang="ru-RU" sz="4800" smtClean="0">
              <a:latin typeface="Arial" charset="0"/>
              <a:cs typeface="Arial" charset="0"/>
            </a:endParaRPr>
          </a:p>
        </p:txBody>
      </p:sp>
      <p:sp>
        <p:nvSpPr>
          <p:cNvPr id="5" name="Скругленный прямоугольник 4">
            <a:hlinkClick r:id="" action="ppaction://macro?name=wrk_repeat"/>
          </p:cNvPr>
          <p:cNvSpPr/>
          <p:nvPr/>
        </p:nvSpPr>
        <p:spPr>
          <a:xfrm>
            <a:off x="755650" y="4076700"/>
            <a:ext cx="2286000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mtClean="0">
                <a:latin typeface="Arial" pitchFamily="34" charset="0"/>
                <a:cs typeface="Arial" pitchFamily="34" charset="0"/>
              </a:rPr>
              <a:t>Время: 0 мин. 25 сек.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 hidden="1">
            <a:hlinkClick r:id="" action="ppaction://macro?name=wrk_correct"/>
          </p:cNvPr>
          <p:cNvSpPr/>
          <p:nvPr/>
        </p:nvSpPr>
        <p:spPr>
          <a:xfrm>
            <a:off x="827088" y="5157788"/>
            <a:ext cx="2286000" cy="714375"/>
          </a:xfrm>
          <a:prstGeom prst="roundRect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исправить</a:t>
            </a:r>
          </a:p>
        </p:txBody>
      </p:sp>
      <p:sp>
        <p:nvSpPr>
          <p:cNvPr id="3079" name="TextBox 7"/>
          <p:cNvSpPr txBox="1">
            <a:spLocks noChangeArrowheads="1"/>
          </p:cNvSpPr>
          <p:nvPr/>
        </p:nvSpPr>
        <p:spPr bwMode="auto">
          <a:xfrm>
            <a:off x="500063" y="6357938"/>
            <a:ext cx="8429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Изображения  скопированы в сети интернет. 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Сайт  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yandex.ru </a:t>
            </a: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(картинки)</a:t>
            </a:r>
          </a:p>
        </p:txBody>
      </p:sp>
      <p:pic>
        <p:nvPicPr>
          <p:cNvPr id="8" name="Рисунок 7" descr="images (21).jpg"/>
          <p:cNvPicPr>
            <a:picLocks noChangeAspect="1"/>
          </p:cNvPicPr>
          <p:nvPr/>
        </p:nvPicPr>
        <p:blipFill>
          <a:blip r:embed="rId2" cstate="print"/>
          <a:srcRect t="12000"/>
          <a:stretch>
            <a:fillRect/>
          </a:stretch>
        </p:blipFill>
        <p:spPr>
          <a:xfrm>
            <a:off x="323527" y="1412776"/>
            <a:ext cx="3927709" cy="230425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sz="quarter" idx="1"/>
          </p:nvPr>
        </p:nvSpPr>
        <p:spPr>
          <a:xfrm>
            <a:off x="395288" y="549275"/>
            <a:ext cx="8748712" cy="1136650"/>
          </a:xfrm>
        </p:spPr>
        <p:txBody>
          <a:bodyPr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200" dirty="0" smtClean="0">
                <a:latin typeface="Arial" charset="0"/>
                <a:cs typeface="Arial" charset="0"/>
              </a:rPr>
              <a:t>Самая крупная в мире зона концентрации сельского населения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5148064" y="3573016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Индо-Гангская низменность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971550" y="2060575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Гималаи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5076056" y="1988840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Русская равнина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9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 2013год</a:t>
            </a:r>
            <a:endParaRPr lang="ru-RU" sz="1000" dirty="0"/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1000100" y="3571876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Побережье Тихого океана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sz="quarter" idx="1"/>
          </p:nvPr>
        </p:nvSpPr>
        <p:spPr>
          <a:xfrm>
            <a:off x="250825" y="714375"/>
            <a:ext cx="8785225" cy="14001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3200" dirty="0" smtClean="0">
                <a:latin typeface="Arial" charset="0"/>
                <a:cs typeface="Arial" charset="0"/>
              </a:rPr>
              <a:t>«Демографический взрыв» характерен для стран: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827088" y="2133600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Азии, Африки и Латинской Америки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5580063" y="2133600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Австралии и Океании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3276600" y="2133600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Восточной Европы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3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2013год</a:t>
            </a:r>
            <a:endParaRPr lang="ru-RU" sz="1000" dirty="0"/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3428992" y="4214818"/>
            <a:ext cx="2079112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Переселенческого типа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sz="quarter" idx="1"/>
          </p:nvPr>
        </p:nvSpPr>
        <p:spPr>
          <a:xfrm>
            <a:off x="250825" y="549275"/>
            <a:ext cx="8713788" cy="14001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3200" dirty="0" smtClean="0">
                <a:latin typeface="Arial" charset="0"/>
                <a:cs typeface="Arial" charset="0"/>
              </a:rPr>
              <a:t>Население земли достигло численности:</a:t>
            </a:r>
          </a:p>
        </p:txBody>
      </p:sp>
      <p:sp>
        <p:nvSpPr>
          <p:cNvPr id="10247" name="Нижний колонтитул 6"/>
          <p:cNvSpPr>
            <a:spLocks noGrp="1"/>
          </p:cNvSpPr>
          <p:nvPr>
            <p:ph type="ftr" sz="quarter" idx="16"/>
          </p:nvPr>
        </p:nvSpPr>
        <p:spPr bwMode="auto">
          <a:xfrm>
            <a:off x="3132138" y="6021388"/>
            <a:ext cx="4824412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Атамановка   2013год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132138" y="2205038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 млрд.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827088" y="2205038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 млрд.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5508625" y="2205038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 млрд.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3000364" y="3857628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млрд.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sz="quarter" idx="1"/>
          </p:nvPr>
        </p:nvSpPr>
        <p:spPr>
          <a:xfrm>
            <a:off x="395288" y="357188"/>
            <a:ext cx="8856662" cy="14001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3200" dirty="0" smtClean="0">
                <a:latin typeface="Arial" charset="0"/>
                <a:cs typeface="Arial" charset="0"/>
              </a:rPr>
              <a:t>Механическое движение населения – </a:t>
            </a:r>
            <a:endParaRPr lang="ru-RU" sz="3200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3200" dirty="0" smtClean="0">
                <a:latin typeface="Arial" charset="0"/>
                <a:cs typeface="Arial" charset="0"/>
              </a:rPr>
              <a:t>это </a:t>
            </a:r>
            <a:r>
              <a:rPr lang="ru-RU" sz="3200" dirty="0" smtClean="0">
                <a:latin typeface="Arial" charset="0"/>
                <a:cs typeface="Arial" charset="0"/>
              </a:rPr>
              <a:t>его :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971550" y="1989138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Миграция 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3286116" y="2000240"/>
            <a:ext cx="2000250" cy="1143000"/>
          </a:xfrm>
          <a:prstGeom prst="roundRect">
            <a:avLst/>
          </a:prstGeom>
          <a:solidFill>
            <a:srgbClr val="FFFF00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Бюджет 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5795963" y="1989138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Транспортые</a:t>
            </a: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расходы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71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 2013год</a:t>
            </a:r>
            <a:endParaRPr lang="ru-RU" sz="1000" dirty="0"/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3357554" y="3714752"/>
            <a:ext cx="2000250" cy="1143000"/>
          </a:xfrm>
          <a:prstGeom prst="roundRect">
            <a:avLst/>
          </a:prstGeom>
          <a:solidFill>
            <a:srgbClr val="FFFF00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Воспроизводство 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sz="quarter" idx="1"/>
          </p:nvPr>
        </p:nvSpPr>
        <p:spPr>
          <a:xfrm>
            <a:off x="395288" y="620713"/>
            <a:ext cx="8391525" cy="1000125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None/>
            </a:pPr>
            <a:r>
              <a:rPr lang="ru-RU" sz="3200" dirty="0" smtClean="0">
                <a:latin typeface="Arial" charset="0"/>
                <a:cs typeface="Arial" charset="0"/>
              </a:rPr>
              <a:t>Естественное движение населения – это его: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132138" y="1989138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Воспроизводство 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5651500" y="1989138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Передвижение 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84213" y="1989138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Миграция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95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 2013год</a:t>
            </a:r>
            <a:endParaRPr lang="ru-RU" sz="1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sz="quarter" idx="1"/>
          </p:nvPr>
        </p:nvSpPr>
        <p:spPr>
          <a:xfrm>
            <a:off x="179388" y="260350"/>
            <a:ext cx="9364662" cy="1400175"/>
          </a:xfrm>
        </p:spPr>
        <p:txBody>
          <a:bodyPr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200" dirty="0" smtClean="0">
                <a:latin typeface="Arial" charset="0"/>
                <a:cs typeface="Arial" charset="0"/>
              </a:rPr>
              <a:t>Наибольшей численностью пожилых людей (старше 60-и лет) отличаются страны: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755650" y="1989138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Западной Европы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3276600" y="1989138"/>
            <a:ext cx="2232025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СНГ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5940425" y="1989138"/>
            <a:ext cx="231140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Северной Америки</a:t>
            </a:r>
            <a:endParaRPr lang="ru-RU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15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2013год</a:t>
            </a:r>
            <a:endParaRPr lang="ru-RU" sz="1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2"/>
          <p:cNvSpPr>
            <a:spLocks noGrp="1"/>
          </p:cNvSpPr>
          <p:nvPr>
            <p:ph sz="quarter" idx="1"/>
          </p:nvPr>
        </p:nvSpPr>
        <p:spPr>
          <a:xfrm>
            <a:off x="250825" y="857250"/>
            <a:ext cx="8642350" cy="1400175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ru-RU" sz="3200" dirty="0" smtClean="0">
                <a:latin typeface="Arial" charset="0"/>
                <a:cs typeface="Arial" charset="0"/>
              </a:rPr>
              <a:t> Наличие в стране крупных городов – это результат: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5795963" y="2276475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Социально-экономического развития </a:t>
            </a:r>
            <a:endParaRPr lang="ru-RU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755650" y="2349500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Гонки вооружений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3348038" y="2276475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Исторических особенностей развития государства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82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2013год</a:t>
            </a:r>
            <a:endParaRPr lang="ru-RU" sz="1000" dirty="0"/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3491880" y="4509120"/>
            <a:ext cx="2000250" cy="1143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Внешних миграций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84</TotalTime>
  <Words>264</Words>
  <Application>Microsoft Office PowerPoint</Application>
  <PresentationFormat>Экран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Население мира      10 класс</vt:lpstr>
      <vt:lpstr>Верно: 13 Ошибки: 4 Отметка: 3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Числа от 1 до 10</dc:title>
  <dc:subject>парные согласные</dc:subject>
  <dc:creator>lnbobr</dc:creator>
  <dc:description>тест с автоматическим выставлением отметки</dc:description>
  <cp:lastModifiedBy>uaer</cp:lastModifiedBy>
  <cp:revision>15</cp:revision>
  <dcterms:created xsi:type="dcterms:W3CDTF">2013-08-20T12:18:47Z</dcterms:created>
  <dcterms:modified xsi:type="dcterms:W3CDTF">2013-11-09T07:44:56Z</dcterms:modified>
  <cp:category>русский язык</cp:category>
</cp:coreProperties>
</file>