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7" r:id="rId9"/>
    <p:sldId id="268" r:id="rId10"/>
    <p:sldId id="269" r:id="rId11"/>
    <p:sldId id="270" r:id="rId12"/>
    <p:sldId id="276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53EF6D"/>
    <a:srgbClr val="085C16"/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115" y="1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8D46A7-37BC-4D86-BD2D-29AC861A9008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E09FB-EA28-476C-8BB3-A191DEC7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49059-C03F-4373-B7B1-0B9FC129920F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7792C-B649-418E-A792-F4BB805D1C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135D1-AD74-4204-8FBC-BA15925651E4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23974-9DCD-468C-8BE2-AC3539EE7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C18A4-02C2-4D9E-A307-F331B1EF98A9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111C5-B929-4877-BE36-EB8E5B77D5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E2F975-B623-4D9F-AFAC-E7B72B2E2649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2B23D-BA6F-4F0B-A4A1-99F90B7DC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1AA12-DBF0-43C5-8020-5E313338129C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828C3-7EFD-4979-A8BE-741E602D2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C851C8-F1F3-4C1E-B724-6EC622CD53FE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EEDA5-3C37-46C9-AD2B-7292251C64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7454E-947F-4AC5-860A-A88EE7BB01AD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10E3-1172-4244-AB3C-FAA50D656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27FF8-7611-4A1D-9A5B-9DF22F20F34B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53DB9-DE88-4688-940C-BBBA5FF76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B6D597-E364-430C-A79C-F30D604FCE47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3E2AE-0A59-42D0-B8F4-A2650145E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DBCA8B-C456-44F4-A8C5-C2CE38D405FE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5F0E6-E23D-4274-AD2C-B4858129E2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D3FE8-46CB-417F-BA17-30E0A3166B2E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91F5A-F3B0-4EBB-839C-1DCDB6DD2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353540-4130-4DFF-AE93-EAF0D90A524C}" type="datetime1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A84199-CAA8-4241-B8A4-77303BFFF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427538" y="1268413"/>
            <a:ext cx="4506912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85C16"/>
                </a:solidFill>
                <a:latin typeface="Arial" charset="0"/>
                <a:cs typeface="Arial" charset="0"/>
              </a:rPr>
              <a:t>Зарубежная Азия </a:t>
            </a:r>
            <a:r>
              <a:rPr lang="ru-RU" sz="2200" dirty="0" smtClean="0">
                <a:solidFill>
                  <a:srgbClr val="085C16"/>
                </a:solidFill>
                <a:latin typeface="Arial" charset="0"/>
                <a:cs typeface="Arial" charset="0"/>
              </a:rPr>
              <a:t>11 класс</a:t>
            </a:r>
          </a:p>
        </p:txBody>
      </p:sp>
      <p:sp>
        <p:nvSpPr>
          <p:cNvPr id="6148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14313" y="6356350"/>
            <a:ext cx="58054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bg1"/>
                </a:solidFill>
              </a:rPr>
              <a:t>Кривенко Татьяна Владимировна МОУ СОШ № 33 г. Волгоград 2013год</a:t>
            </a: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4283968" y="3068960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6150" name="Подзаголовок 2"/>
          <p:cNvSpPr>
            <a:spLocks/>
          </p:cNvSpPr>
          <p:nvPr/>
        </p:nvSpPr>
        <p:spPr bwMode="auto">
          <a:xfrm>
            <a:off x="357188" y="6000750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2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2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3118228" cy="22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580112" y="4365104"/>
            <a:ext cx="3063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Бочарова Лидия Ивановна</a:t>
            </a:r>
          </a:p>
          <a:p>
            <a:r>
              <a:rPr lang="ru-RU" dirty="0" smtClean="0"/>
              <a:t>Учитель географии</a:t>
            </a:r>
          </a:p>
          <a:p>
            <a:r>
              <a:rPr lang="ru-RU" dirty="0" smtClean="0"/>
              <a:t>МКОУ </a:t>
            </a:r>
            <a:r>
              <a:rPr lang="ru-RU" dirty="0" err="1" smtClean="0"/>
              <a:t>Атамановская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79388" y="142875"/>
            <a:ext cx="8964612" cy="14001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Сколько центров мировой экономики, расположенных в Зарубежной Азии, определяют ее возрастающую роль в мировом хозяйстве?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435600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 </a:t>
            </a:r>
            <a:r>
              <a:rPr lang="ru-RU" sz="1000" dirty="0" smtClean="0"/>
              <a:t>Атамановка </a:t>
            </a:r>
            <a:r>
              <a:rPr lang="ru-RU" sz="1000" dirty="0" smtClean="0"/>
              <a:t> </a:t>
            </a:r>
            <a:r>
              <a:rPr lang="ru-RU" sz="1000" dirty="0"/>
              <a:t>2013год</a:t>
            </a:r>
          </a:p>
        </p:txBody>
      </p:sp>
      <p:pic>
        <p:nvPicPr>
          <p:cNvPr id="15361" name="Picture 1" descr="C:\Users\uaer\Desktop\тесты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336183"/>
            <a:ext cx="2376264" cy="17563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9364662" cy="14001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Единственной </a:t>
            </a:r>
            <a:r>
              <a:rPr lang="ru-RU" dirty="0" smtClean="0"/>
              <a:t>страной Зарубежной Азии, в которой наблюдается высокая доля людей пожилого возраста, является ...</a:t>
            </a:r>
          </a:p>
          <a:p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650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276600" y="1989138"/>
            <a:ext cx="2232025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940425" y="1989138"/>
            <a:ext cx="23114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Индия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779912" y="3501008"/>
            <a:ext cx="23114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Саудовская Аравия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7" name="Picture 1" descr="C:\Users\uaer\Desktop\тесты\загруженное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93096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857250"/>
            <a:ext cx="8642350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Мьянма, Лаос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Япония, Китай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Иран. Оман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528" y="332656"/>
            <a:ext cx="83884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Страны Азии, в которых в структуре экономики преобладает сельское хозяйство, это 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aer\Desktop\тесты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857250"/>
            <a:ext cx="8642350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Пакистана, Ирана и Афганистана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Мьянмы, Лаоса и Таиланда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Индии, Непала и Китая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476672"/>
            <a:ext cx="93987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«Золотой треугольник» - главный в мире район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выращивания опийного мака - находится на границе...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C:\Users\uaer\Desktop\тесты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437112"/>
            <a:ext cx="2600325" cy="1762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857250"/>
            <a:ext cx="8642350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Индия,  Китай, Шри-Ланка, Индонезия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Индия, Пакистан, Афганистан, Иран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ОАЭ, Кувейт, Оман, Йемен, Ирак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548680"/>
            <a:ext cx="8168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«Чайные ландшафты» характерны для стран...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C:\Users\uaer\Desktop\тесты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787900" y="1052513"/>
            <a:ext cx="3735388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Верно: 13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Ошибки: 4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Отметка: 3</a:t>
            </a: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4572000" y="2636838"/>
            <a:ext cx="4143375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12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5</a:t>
            </a:r>
            <a:endParaRPr lang="ru-RU" sz="4800" smtClean="0"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755650" y="4076700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latin typeface="Arial" pitchFamily="34" charset="0"/>
                <a:cs typeface="Arial" pitchFamily="34" charset="0"/>
              </a:rPr>
              <a:t>Время: 2 мин. 44 сек.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827088" y="515778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500063" y="6357938"/>
            <a:ext cx="8429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Изображения  скопированы в сети интернет.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Сайт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yandex.ru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(картинки)</a:t>
            </a:r>
          </a:p>
        </p:txBody>
      </p:sp>
      <p:sp>
        <p:nvSpPr>
          <p:cNvPr id="23554" name="AutoShape 2" descr="data:image/jpeg;base64,/9j/4AAQSkZJRgABAQAAAQABAAD/2wCEAAkGBhQSEBUUEBQWFRUVFBcVGBQYFRgcGhsYHRgWFhYaFxkXHCYeGBojGhgXHzAgJScpLCwsFR8xNTAqNSYrLCkBCQoKDgwOGg8PGiwkHyQpLCwpLSwsLCwsLCwsLSwtLCwsLCwsKSwsLCwsLCwsLCwsLCwsLCwpLCksLCwsLCkpLP/AABEIAJgA8AMBIgACEQEDEQH/xAAbAAABBQEBAAAAAAAAAAAAAAAAAQMEBQYCB//EAEEQAAEDAgQEAwYDBgMIAwAAAAEAAhEDIQQFEjEGIkFRE2FxMkKBkaHBBxSxIyRSctHwNGLhQ1NzgpKiwvEVM1T/xAAaAQACAwEBAAAAAAAAAAAAAAABAgADBAUG/8QALBEAAgIBBAECBQQDAQAAAAAAAAECEQMEEiExQSJREyMycfAUYYGhBULBJP/aAAwDAQACEQMRAD8AilJC6hIvXHlwhEJQhQggCVCFCAhCIUDQIASoRDQIhKAiFCUJCSEqEtkSEhIukzSeC94mSCJEXFuvruklKml7jqNpv2HEJUQmBQIRCIUICEQlAUCIlSpFCAhEIhQgIQhQgIhdIUJRyhKQkTlQhQlQhYaECISpVLCJCEQlhCw0IEoSwgBAlAhLCIUJQkIhKApODwLqjob8T2Vc8kYJyk6Q8IOTqPY3hcI6o4NYJJ+XqT0Cs3cIPa1zg9rnG5bJv0gTb+qvMt4fY0CxdJuSft0CuRlberG/L+q89qP8lOWRPHwl/f3O3h0MYwany3/R5i5kGDYjokhbfOuGW1Ls5XDa9j6/1WOxGGcxxa8QRuP76LsaXWQ1C44fsc3PppYnz17jMIhdQiFsszUcwiF1CSELJQiISohSwiISoClkoSEsJUQjYBEsJUIWQ5SQlQo5A2iQiEJUNwdo7hMI6o8MZ7TjAvH1KezLKamHcGVYJiQ4bEbT81BdQqvI8B72OEnkME2Ntj1hOvwmIZBxL6jujQ8z0BcbtBuSeqwy1E/1ChxVfyalhj8By8nKEIW7cZqBKCkQENxNp0lhIhHcShWtkx3stbk2G0gADp/ZWLr1dLmE/wAf2K1+V4zlgmBvI7fdcD/J5G5qPg62hgknLyaigy8kienmpNJs7QN7Ej4D0VbQzBpbN77EiD5T29VLo1dvTtefuuSmjpkh1Od4+iznEuT+JTLhAc0SB1jcjzlaF2Jv1+UfNQcVWGnpJ6/FWQn8OSlHtCzipxcWea6UulOYiA9w7OI+pXEr1e9tWcDYrE0o0pZSqb2TYhshJCclcFFTFcKCFLwWTVarXPpwQyZEiSY2H63USUzhsBjHOd+Xr1g0kWa4gAEPmYEe0G/BZ9VmlCCcO78lunxRnJ7h5CBSLeUkkgkS7c+vmlAWtStWZ3CmEJQgJYRsFDSSUkoVO4aglKCkQpuDtJOV5YytXYKkwJMBxEiNjG6ncRZSyhUb4WoNc3YuJEg73Mf+lxw22cQOwaevop/GNOHUyOod8rf1XKk1+sX54Ogl/wCZ/nkzyXSd4Md4tPae64lS2YrFeD4elngzM6HTEk+1q35R/wBS3Zs+zbS7Zlx4d934RGSgJAn6DJ1eTCf0VsppKxIwtjSm5ZlD655BYbm333KiupnUWi5mLdfRWOQcVtpEsbTrVCASQ2nt8yDA7rJqdQ4Q9HbNGDCpS9XRF4s4Zq0aWpgJaHNgmJE2AdFuqhYCjUFnV9JBizhvsdrLZYrjunUpllXD12tqCATR5XSOpB9LhVuX5RTa462CZLifUk9guLkyynW46UMaj9JEoXu7FGbf7Rx9evRS6Tmg/wCJO1ud2/wKvaD8O33fo5SW4vDdW/8Aa5UlyRnmzPLi3Dy8Q/8AlKjYqvXAOmqHz0Jaf9ZtstU9+FPu/wDa/wCqz+d06DWOewEFokkNO0jYRe6gSHg+F6tVheQWncAgX63M2VViMM6m4te0tcNwVpMu47p6ARSru6AtpEgx2kqpz3PGYmo3QyoHgOBDqZbaxFza111dPqp76l0/6OfmwRUbj2V2pGpLSZJHqOncgJDv8V0/iK9pi2urCUNKSpqjkAJ6AzB8rKVisfWqhhrU2MDW6WlrXAmw3JN4+6rllamo12OsdxcvYYhWXC/D1GprL2k8zouYjyB2VZK0XCQ5XfzHv3ssuvdwV+5o0iqf8FDUpaSWiYaSLmTYkdVynsaP2r/53fqUxK3wktqMklyxUsrkFLKtTK2hjUiVzKJWfcNQqEhKAl3DUWGQ5g2lX5m1HEtMBjC7rfqNvup/FOaNrFkNqMLQeV9PTIMXBkhccIvisT/l+6nccGTTNveFvguW2/1X57G9L5FfnZlpV+zJ6Qy8vDTrs6ZNrrPyta9h/wDjgIPsjYfG/Ueqt1UuYfcr08eJfYy0q0yas1gqPdJ0iQwEAuOlxDRIIkmFUSrbJ6QNOqTcN0mJt1ur9XL5T/PKEwKsiI2XsqOxB1tt45DXW5maiWkgbGITmIyNwZWbTGk1sM2k8yPb1tcbj3S0H4lTsmNOpUBYBLXNttfUADtteyv8+z2lhTp0t8mgHV+thPUrlSzOSSfg3RxxTsyWW5VXZ+SBJLMN488w2fOkN8oMR02W2NR/iinS8P8A+pp5mifZkmVHyrH0cZTcWxyCdMEEO2GoGf6KU5v7yewobf8AJdVXfZZSRyadcgGcOb9NPp+iU06p60CT5MP9hUGY54zD8oGo7imNgNxM2b9TcrP0uNnh8vpN0kj2TDrCBc7mFG0ugr9zfgVpA/d5JtAZ8IUbGsFXD1G1WtMPAOlrQYjmHrP6KJk2ZU672VGGf2gkHdpJEcpPWInZW2Hw4cKragBb40G+/KZ/VTsJg35LU8GlTDiDReajCKbRzF7XDSQ+adgRZT8Rh3OfUMHnxFWoAbWcwBvU3teFb5vxPRw7yxzGuIOwbJA7mTA9FYYGrSxFMVWhhGoNGkdDGoGesgD4eaaM3F2BxT4ZhMuweIbiyatJ4o6A1hBaRrLmy51+l7JcdIqGd7foFqmZnhxiPy7YLxbykWI1R7UXWZztunEVBcw6JO+w3W3TZXPI5P2MueCjBJEGuwOaQesbGDuNlfZ9l7aVOkWSJBBlxPaN+vmqLt6i3xC1XFg/YUT0k9O7ZV+Rr48CqC+VIy+pWvC+eta0g0qziXGYa21+5cLhVAWx4KANL1c7p59UNe/SvuHS/UzM46sHVXuaHAFzjD2w4X2IkpmVMz7/ABNX+c/ZVxeJiRPbqteKXoV+xnmvUx1CrcZnLWHSOY+UQmW8RMm7SAesyg9Vji6bB8OTJ5KNSRCCYtC6kakiELGNJwbRJqOIaSIF/n1hS+NsOQ1h0kQ4ybxt3jZUvDOSU61V5qF0ACwcQCb3Km8V5LToBjqWrmJBlxj5eULlu/1Fm5JfBoz8LS1MnpjAagHa9AOqXeu8rMFy2OKzWj+S0CrT1FgbGsdoEX3VmqfMfuLp1xL7GRlangimC50weZlj6PWUlaXhWqW06r2m7XMPTs7urtU/lMrwL1neAysUcxq0xOn9mWx/CXhzVpM8ySg8vrVxIayL6rNBNwGmZk7qpwVfxsR4pMu5GEiNg4RYdb7rQ5rjKbQ5lX2XWIkX8oA1LlcM3JGZyDKm0K2JbTcXMfQovaTvDi/f6rQUmg4s9vAAjvy3XFOlScx76O/htpyD7rSdA8oJ63unWN/eyNj+XF/+VFLkh5xTy2riaj3MYXkucTG2/c2tsqPxHay17I6QbEQOq9tOBDBDT125R+jbKlrcHUCJLZiffBO0WslQzRieB6xbj2NGzpB+EuH1C9DwbSDU3tXn15eqxWRZV4OasZflqObNriDB27ELeYdsGpH/AOg/od0zXsBMos74bwznF1WQ6s9sPBdOoiwHQC20JngvC+HQq0yfYxhE+gaP1urXHZjRBa2tfS7UNrHvAH6p/L6VMMc6lYPrB5Mgy4xJHy28kkRmQDklKm/xAwF76+ouMk8xkx5LIcRf4ur/AD/YLdVMwY6r4RMuDp0yB18h9N1hOJf8XW/n+wWzRcTf2KNT9KK2pTDoB/ib1jqFpeIspZSoUnU2wS6Dc3EE9+6zJqBsEkDmG+2/VaviHMKVTCsDHtLg5pifIzHdaM0vnQKca+XIzErY8FsApc0XJ3PmsWfNXGR8MUqmFqlrdVQsfpvPNBgDsUNY21Emn4bMbxjnb/z1doe2GvIGkyCBEbdeh9FS08fqIOok+p+XqoTKcEhxGoyCOot+srjDUHAahG/fYeiztccsZ8k2tXDTLvemJN7dbLk4y4G97d4jquWNZUIEgkSIN7HqF2zDsm9ndCEnADRZPmBdyuueh8uytQVmctxOmoCetjburPMsz0Wbckbj1W3DlSh6vBnlHngs5SSs23OXarmesTaQfLornBYvW2ZBI3j7KyOaM3QHGjV8NY/waWIq6NehmrR3gHr2WY4g/ECrimNb4dNsXlriTO3XcQR52Vpj8Q2hgarS5rTXawDWSZmCSGsbMAAmTZeftYXWcYuIMyDffvssDdzcl7mrqKRd5dnHu1T/ACnc/GOnmvVMbhm/kDygRTGzRG24MfVeGFosAW9wJ6TcGdhuvQfw4pvrsxFLxXyQ2aeppGiCAWggnlJv6tQk3Kr8Bx8Wvcjla/gGmHCoCJBeyx2PI9K/gBoMl9QiI0yze1wQxWmScOHDzocXEkO5i3sQLBnmtGbIpQpAx4nGVsiZbl3hYytTmQDS09JBfI+n6LRZjlFKo91Wq6AB3AAAnmUKpkbnVnVS4teQxpLS0AaSCLFh32PqpOLw73th0tbfUARzDSRBhkgXm3ULHsvwaCvyvL/BqYhrX6mupUnNdO8l0H1j9FcDDnxy6LeDpnz0gR6qDTwRa4ugj9m2lGoRpbMQQySb7pynXqVqb20SGhpNPUCNQIi7ToIkHvKMU0At8VS22kuA+qxGSZsamI0ku5i6dQECKbnDrybfFaSnTqimGEg8obqJ5jaJPJud5WdwHAoo1/HY+oXOdqcC8EHYAQKdwAAIUcUMnQopgZy24s4dv93uVpcNRI1l1ga+sEkXbH07KixPCerEHEanNeezgALabfs5BVgzLaznh7qrjpcTpLgAbA3/AGe1vqVK4BQY/hyi6XPeQ+q4Q7VYEiwAi49VB4Vw5ZRqsLpLMUR06Bs/BTTQqGGTq8N0hznCZ3kkNE7kRHRJh8udTL4g+LUNQkuI5vIimIFtklfsMN1clY2sHgAuNbUXTczJ+A/osPxMf3yt/N9gt7jcYQ6nTqPpMfUcfDaXjU5w30gsv/qqXMeHqT67fFqEVa5OluqNWho1QPDtaFdp/lybZXmW9UjFUmy5oPVzR9R3Wz4spgYRsCOZv3CVvBdIOljiSxwDgKg5XQHNBGixuDB7qXnOEDqThiHBjBpJcXhobpn3i2L9forMmRSyRkvAsINQaZ59KfzjOquGwDfB1NNR4GtonTE2n3SbeqY4xxNHC06JwrvFNXW4P1hzdLTDgC1oGqTHlAsVeZTxNh6eEc6o+kR4YIok6iSQTpI0zv8AJHPkU0qExx23Z5Qx4ud3GZB6kmbecqO1lQGQI/vt1UuviiKjiGwHOLgLWBMkTbZN16hcJa4CATEG53skXYLIOtzXEnrcHvforLBuDhL/AJHaO/mq7DUwRcTfaY+S0tfADS2oIDNAPmPK6ecb6JdDOFwbtU2IEg39749E3mOG5gD1E2KYbmJpDUDed9Ub/wBYXNPHmsRquQLeh2VCUrvwM9lcJ2N1pHcg2/uydwL3kHw7mxiYsCJXGJdAaN7n57HZd5VZ3taLQCRNz5BNfAqp9hjXunn3PWQZ6CD/AHsnsN4Q0Gq9wkuLoFtIAiOhdM+khLnAINMENGimGy0QXXcdT/8ANePQBMYLCue4fwgF0HbU0iPmSPkiqqw1yJRdTfUOp5Y3Q9w0sBOvSS1sTOkugT2JK0H4c51Tw2N8TEO00/De1zh3It9QEwGNxLDWxBc2sRUfUOgQ0gclxENI02MmXeaq8rw/iP0EDY7z076bozVdkXaZ6jxb+KOH8CozAajWqW8XRAaJnUNVy7oBEXVPwDx4adSoMdWqva5oLSZeQ5pM/wAstt2sFjs2y0UmtI03kW1TtPvdFKyAsDa+v/dANgkfxTse8Ktu1Yyfq5NHmnH9R7qop16mh2EaGiIIry3U4RcHcTOyseD/AMRy0Pp4+oXUxTljtGp4dqa3SdPtCD2myw1GpTAqw3fDBrZj29bJdfyBVxwFgqNbEvbiSBS8B4M9y5obB6He6l0KpXI02efiC81AcvfyNpkvBoWkF5Jv7oDRtYyqHKvxIrUGhjy0t1VH6oOrU7nn2hqAd02IK29LIsspey9tiSBqECGaYiI0ke6bSSd1WcP4fBs8fXpH7w/Tq0kFpA5qY08rDMaRblU3Is2uyjy78W6z6721XMpU5e4ObTdUjlZ4bB1N9Vz/AB+Sta34mVzRr1BTo09FZtIiajiNV9XQDSJ9Vas4Wyqo/wAWKQc469ZqEc24JbNhICz/AAlWo12CniqFJlOpqLnteAPFp+85h5jqPvE3sn3J8k6JmQ/ifBP5okaS4ud4YhvNFMBrTJDmcx6hw81m634q40gjXTAMxFNvLc7EncefYLY5TUwDXVm6KbDTrmlLYIqNADxUh3XnIt/CprvyOoAGlG2zQfZnt3SSmg7W12V2W/iRT/IguPi4w0XHw9Fn1ATpcdMWNpjsszgfxLrjGOqPJfSOsNoQ0DqaYJAteJdJi62+Kbl2l0uZr0ODY0jodMW7ryfhOqxuIDqwBY2lVcQ7bUKZDRfrrhFNNWCfDSIWIzeo/EGu9x8Qv1agdiDbT2AgQPJXWX8dVzi6FbFOdWFAuhvKDDhDrxubXPZZutGox3Ppv+ianr8U1FdmgyrjDEUsZ+YD3OLn630y46X9C0/C0xIgLUcccZMr5caWk06jq1JxbvyjmdJ6w6RPovO8Ob/FSs7okPY538MX9TH3Q/2HjLhkZ+IOlrSTAJgTYTEwO5Kk4bAveHOAAbytDjYE9d+ohQnCw9I+qkNbqe0PfoaQekXG29jJsTHQo064FjV8nOKdDXAkahZzR0v9Uxhjceqcqs1NLh0AJkXIJgG1hP2TeHHNH9+SbwRqmdYqkGVXtAiHGOliFN1vewMGoggQBsqxzNLiCCL7Hz7/ADUp2ONOI6hR34FdWek4PF0fyeLLKVF1XD+OzDVTRaZpNDRJEaXlxE6jJGtZ/jWtT8Ok6iNIZTIDA0CA/mOwuA4H5lc5XimU6dVrCBaowMPtEENIDQ67jyz8E3j8U5+CIcHB7qYZ7JmYv9ZCplC5qT8f9Lk/S0ZPCEup6nEk6yPLae3dT8B7YEC/Le4vafUJn8i6nQaHgj9o73SPTfv9k7lTgKrJ21Tt8VbJ3Yk0tyr2RIz2mW1ACS46BfyvaFaZS0DDgnq6PqAqvP3zWkbFrd7LupXLaNMCB70+p+qrfSoF8tlvjMM1tJ4Bvoe6e8ARN/T5BUWVYjQ+R2j5kKbVxJa9p0kjwzE3BMTtPdR8qYXVXOc2JvEECSdhI6IubcW2L54JPEeJ1aRpiD+o/wBPqouDwbnN7TA+EG/zVq/DMJlzAfh/ROtI6BUPJxRHb5IdHKwBczIhS6GDa2zR8uvxUhlIu2EDupLGQLBBJy7Gjjs5oYUDe57dP9Vd5Rlut0vB0NMOPwJ0jzi/kE3lOWPqOhtjGqY9ls+06fk0dSvQ6WUUmU3UmjlguvclxbcknqU9V0W8LhGVp1cva/S9hJBAI1O7evmFScP4dhb4uNMsbqBbG7nE+HcR7P2V27ghv5ypUddrnvIHYfs9P3TLci8Wm+nfS2uT8W6j8roJ+BFZFo5HQxDarRyPqVXVKDmk8jAGhhIm/M1xPkVQUKri59HEN01aZiow/Rw/ynf4havIcvFLG0mAzEtPykfdSeP+GTWb+Zw4/eKLogf7RkXae7hBI+ITLngeMmuTBYnLxu0ahvEXCrquGBGwi4+HVW+BxrarNTT6jsV1iMK12xg+lvj/AFVbVMk8e7mJksRl15bHmJO/2TDMESHF1tLTcbE+q0VaidnCCP7+KjvoEg9tjLT/AFViyOjPyigpOgqx4gxIcWAAiwm3W/zTYywapDm6bS0G/wAJXea0CWOeL8zTsbASFZuW5UFMrnGzR6mevQfZa3A5Xg34Gs+o0CpopBjnai4PHia9JBiHGNwdwscTsTtG/wBVoThn06ILmtI0GJBkAgSQ4fDcJm6CmihD4pBtvYHQzPiHYzt1v3S4bdWmPxDPAgUy1xDQHabRIJgg2k+iqsP7SN2gya4Oaj9T3G45jv281M8ACl4hBljgB2juomIpEPeDY6zIn53Wl4bvScLxq+ykv2J9UuS0qYhgNyJ7C5+lwq/N8XLW6R70yfK+yEKmT5SHkxjNpfQlziYh0aYHn+pVTldUCoHb6QSY3iEIUh9LK2O5hWFV7SydoM+vqp2My8vI9nSBG/8AohCD4qhSW2mBBG4tuSnY/soQqAnQfG0/Df6J2nS6u+V/qhCMS7HFPslUzNgpmFy8mHObINmsvzH7MHUoQrEy3JwuDc5bhPBp1ASS9waXO7mD9OytPF53f8MfoEIQ8lXgZfiwT8VS4LHQ12oRL3m5nfaEISBK3LMYHZi0g+8Y/wCkrX1Ku/8AxPsUIR8AieV8bZOcJiDiaIHhVXc7Ys15uZH8Lomejj5pvDPFRoc02PTqD1BHQpEK7uKLIcMdfSDhBE+f9FXYjCOZJklvcf8AkEIVclwTLFNWRDRaRefW8fMmAmn4JvY/NIhKmzGMvy0EBtgAZsB+sqXUfylpJMg94+EoQmt0Eh5o393dHuhp+RCp8Obj1hCFdj+lkOsYSKrwbw7feZE3PfzVhlNZjWnxGuInds29RIkIQnk6Qy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data:image/jpeg;base64,/9j/4AAQSkZJRgABAQAAAQABAAD/2wCEAAkGBhQSEBUUEBQWFRUVFBcVGBQYFRgcGhsYHRgWFhYaFxkXHCYeGBojGhgXHzAgJScpLCwsFR8xNTAqNSYrLCkBCQoKDgwOGg8PGiwkHyQpLCwpLSwsLCwsLCwsLSwtLCwsLCwsKSwsLCwsLCwsLCwsLCwsLCwpLCksLCwsLCkpLP/AABEIAJgA8AMBIgACEQEDEQH/xAAbAAABBQEBAAAAAAAAAAAAAAAAAQMEBQYCB//EAEEQAAEDAgQEAwYDBgMIAwAAAAEAAhEDIQQFEjEGIkFRE2FxMkKBkaHBBxSxIyRSctHwNGLhQ1NzgpKiwvEVM1T/xAAaAQACAwEBAAAAAAAAAAAAAAABAgADBAUG/8QALBEAAgIBBAECBQQDAQAAAAAAAAECEQMEEiExQSJREyMycfAUYYGhBULBJP/aAAwDAQACEQMRAD8AilJC6hIvXHlwhEJQhQggCVCFCAhCIUDQIASoRDQIhKAiFCUJCSEqEtkSEhIukzSeC94mSCJEXFuvruklKml7jqNpv2HEJUQmBQIRCIUICEQlAUCIlSpFCAhEIhQgIQhQgIhdIUJRyhKQkTlQhQlQhYaECISpVLCJCEQlhCw0IEoSwgBAlAhLCIUJQkIhKApODwLqjob8T2Vc8kYJyk6Q8IOTqPY3hcI6o4NYJJ+XqT0Cs3cIPa1zg9rnG5bJv0gTb+qvMt4fY0CxdJuSft0CuRlberG/L+q89qP8lOWRPHwl/f3O3h0MYwany3/R5i5kGDYjokhbfOuGW1Ls5XDa9j6/1WOxGGcxxa8QRuP76LsaXWQ1C44fsc3PppYnz17jMIhdQiFsszUcwiF1CSELJQiISohSwiISoClkoSEsJUQjYBEsJUIWQ5SQlQo5A2iQiEJUNwdo7hMI6o8MZ7TjAvH1KezLKamHcGVYJiQ4bEbT81BdQqvI8B72OEnkME2Ntj1hOvwmIZBxL6jujQ8z0BcbtBuSeqwy1E/1ChxVfyalhj8By8nKEIW7cZqBKCkQENxNp0lhIhHcShWtkx3stbk2G0gADp/ZWLr1dLmE/wAf2K1+V4zlgmBvI7fdcD/J5G5qPg62hgknLyaigy8kienmpNJs7QN7Ej4D0VbQzBpbN77EiD5T29VLo1dvTtefuuSmjpkh1Od4+iznEuT+JTLhAc0SB1jcjzlaF2Jv1+UfNQcVWGnpJ6/FWQn8OSlHtCzipxcWea6UulOYiA9w7OI+pXEr1e9tWcDYrE0o0pZSqb2TYhshJCclcFFTFcKCFLwWTVarXPpwQyZEiSY2H63USUzhsBjHOd+Xr1g0kWa4gAEPmYEe0G/BZ9VmlCCcO78lunxRnJ7h5CBSLeUkkgkS7c+vmlAWtStWZ3CmEJQgJYRsFDSSUkoVO4aglKCkQpuDtJOV5YytXYKkwJMBxEiNjG6ncRZSyhUb4WoNc3YuJEg73Mf+lxw22cQOwaevop/GNOHUyOod8rf1XKk1+sX54Ogl/wCZ/nkzyXSd4Md4tPae64lS2YrFeD4elngzM6HTEk+1q35R/wBS3Zs+zbS7Zlx4d934RGSgJAn6DJ1eTCf0VsppKxIwtjSm5ZlD655BYbm333KiupnUWi5mLdfRWOQcVtpEsbTrVCASQ2nt8yDA7rJqdQ4Q9HbNGDCpS9XRF4s4Zq0aWpgJaHNgmJE2AdFuqhYCjUFnV9JBizhvsdrLZYrjunUpllXD12tqCATR5XSOpB9LhVuX5RTa462CZLifUk9guLkyynW46UMaj9JEoXu7FGbf7Rx9evRS6Tmg/wCJO1ud2/wKvaD8O33fo5SW4vDdW/8Aa5UlyRnmzPLi3Dy8Q/8AlKjYqvXAOmqHz0Jaf9ZtstU9+FPu/wDa/wCqz+d06DWOewEFokkNO0jYRe6gSHg+F6tVheQWncAgX63M2VViMM6m4te0tcNwVpMu47p6ARSru6AtpEgx2kqpz3PGYmo3QyoHgOBDqZbaxFza111dPqp76l0/6OfmwRUbj2V2pGpLSZJHqOncgJDv8V0/iK9pi2urCUNKSpqjkAJ6AzB8rKVisfWqhhrU2MDW6WlrXAmw3JN4+6rllamo12OsdxcvYYhWXC/D1GprL2k8zouYjyB2VZK0XCQ5XfzHv3ssuvdwV+5o0iqf8FDUpaSWiYaSLmTYkdVynsaP2r/53fqUxK3wktqMklyxUsrkFLKtTK2hjUiVzKJWfcNQqEhKAl3DUWGQ5g2lX5m1HEtMBjC7rfqNvup/FOaNrFkNqMLQeV9PTIMXBkhccIvisT/l+6nccGTTNveFvguW2/1X57G9L5FfnZlpV+zJ6Qy8vDTrs6ZNrrPyta9h/wDjgIPsjYfG/Ueqt1UuYfcr08eJfYy0q0yas1gqPdJ0iQwEAuOlxDRIIkmFUSrbJ6QNOqTcN0mJt1ur9XL5T/PKEwKsiI2XsqOxB1tt45DXW5maiWkgbGITmIyNwZWbTGk1sM2k8yPb1tcbj3S0H4lTsmNOpUBYBLXNttfUADtteyv8+z2lhTp0t8mgHV+thPUrlSzOSSfg3RxxTsyWW5VXZ+SBJLMN488w2fOkN8oMR02W2NR/iinS8P8A+pp5mifZkmVHyrH0cZTcWxyCdMEEO2GoGf6KU5v7yewobf8AJdVXfZZSRyadcgGcOb9NPp+iU06p60CT5MP9hUGY54zD8oGo7imNgNxM2b9TcrP0uNnh8vpN0kj2TDrCBc7mFG0ugr9zfgVpA/d5JtAZ8IUbGsFXD1G1WtMPAOlrQYjmHrP6KJk2ZU672VGGf2gkHdpJEcpPWInZW2Hw4cKragBb40G+/KZ/VTsJg35LU8GlTDiDReajCKbRzF7XDSQ+adgRZT8Rh3OfUMHnxFWoAbWcwBvU3teFb5vxPRw7yxzGuIOwbJA7mTA9FYYGrSxFMVWhhGoNGkdDGoGesgD4eaaM3F2BxT4ZhMuweIbiyatJ4o6A1hBaRrLmy51+l7JcdIqGd7foFqmZnhxiPy7YLxbykWI1R7UXWZztunEVBcw6JO+w3W3TZXPI5P2MueCjBJEGuwOaQesbGDuNlfZ9l7aVOkWSJBBlxPaN+vmqLt6i3xC1XFg/YUT0k9O7ZV+Rr48CqC+VIy+pWvC+eta0g0qziXGYa21+5cLhVAWx4KANL1c7p59UNe/SvuHS/UzM46sHVXuaHAFzjD2w4X2IkpmVMz7/ABNX+c/ZVxeJiRPbqteKXoV+xnmvUx1CrcZnLWHSOY+UQmW8RMm7SAesyg9Vji6bB8OTJ5KNSRCCYtC6kakiELGNJwbRJqOIaSIF/n1hS+NsOQ1h0kQ4ybxt3jZUvDOSU61V5qF0ACwcQCb3Km8V5LToBjqWrmJBlxj5eULlu/1Fm5JfBoz8LS1MnpjAagHa9AOqXeu8rMFy2OKzWj+S0CrT1FgbGsdoEX3VmqfMfuLp1xL7GRlangimC50weZlj6PWUlaXhWqW06r2m7XMPTs7urtU/lMrwL1neAysUcxq0xOn9mWx/CXhzVpM8ySg8vrVxIayL6rNBNwGmZk7qpwVfxsR4pMu5GEiNg4RYdb7rQ5rjKbQ5lX2XWIkX8oA1LlcM3JGZyDKm0K2JbTcXMfQovaTvDi/f6rQUmg4s9vAAjvy3XFOlScx76O/htpyD7rSdA8oJ63unWN/eyNj+XF/+VFLkh5xTy2riaj3MYXkucTG2/c2tsqPxHay17I6QbEQOq9tOBDBDT125R+jbKlrcHUCJLZiffBO0WslQzRieB6xbj2NGzpB+EuH1C9DwbSDU3tXn15eqxWRZV4OasZflqObNriDB27ELeYdsGpH/AOg/od0zXsBMos74bwznF1WQ6s9sPBdOoiwHQC20JngvC+HQq0yfYxhE+gaP1urXHZjRBa2tfS7UNrHvAH6p/L6VMMc6lYPrB5Mgy4xJHy28kkRmQDklKm/xAwF76+ouMk8xkx5LIcRf4ur/AD/YLdVMwY6r4RMuDp0yB18h9N1hOJf8XW/n+wWzRcTf2KNT9KK2pTDoB/ib1jqFpeIspZSoUnU2wS6Dc3EE9+6zJqBsEkDmG+2/VaviHMKVTCsDHtLg5pifIzHdaM0vnQKca+XIzErY8FsApc0XJ3PmsWfNXGR8MUqmFqlrdVQsfpvPNBgDsUNY21Emn4bMbxjnb/z1doe2GvIGkyCBEbdeh9FS08fqIOok+p+XqoTKcEhxGoyCOot+srjDUHAahG/fYeiztccsZ8k2tXDTLvemJN7dbLk4y4G97d4jquWNZUIEgkSIN7HqF2zDsm9ndCEnADRZPmBdyuueh8uytQVmctxOmoCetjburPMsz0Wbckbj1W3DlSh6vBnlHngs5SSs23OXarmesTaQfLornBYvW2ZBI3j7KyOaM3QHGjV8NY/waWIq6NehmrR3gHr2WY4g/ECrimNb4dNsXlriTO3XcQR52Vpj8Q2hgarS5rTXawDWSZmCSGsbMAAmTZeftYXWcYuIMyDffvssDdzcl7mrqKRd5dnHu1T/ACnc/GOnmvVMbhm/kDygRTGzRG24MfVeGFosAW9wJ6TcGdhuvQfw4pvrsxFLxXyQ2aeppGiCAWggnlJv6tQk3Kr8Bx8Wvcjla/gGmHCoCJBeyx2PI9K/gBoMl9QiI0yze1wQxWmScOHDzocXEkO5i3sQLBnmtGbIpQpAx4nGVsiZbl3hYytTmQDS09JBfI+n6LRZjlFKo91Wq6AB3AAAnmUKpkbnVnVS4teQxpLS0AaSCLFh32PqpOLw73th0tbfUARzDSRBhkgXm3ULHsvwaCvyvL/BqYhrX6mupUnNdO8l0H1j9FcDDnxy6LeDpnz0gR6qDTwRa4ugj9m2lGoRpbMQQySb7pynXqVqb20SGhpNPUCNQIi7ToIkHvKMU0At8VS22kuA+qxGSZsamI0ku5i6dQECKbnDrybfFaSnTqimGEg8obqJ5jaJPJud5WdwHAoo1/HY+oXOdqcC8EHYAQKdwAAIUcUMnQopgZy24s4dv93uVpcNRI1l1ga+sEkXbH07KixPCerEHEanNeezgALabfs5BVgzLaznh7qrjpcTpLgAbA3/AGe1vqVK4BQY/hyi6XPeQ+q4Q7VYEiwAi49VB4Vw5ZRqsLpLMUR06Bs/BTTQqGGTq8N0hznCZ3kkNE7kRHRJh8udTL4g+LUNQkuI5vIimIFtklfsMN1clY2sHgAuNbUXTczJ+A/osPxMf3yt/N9gt7jcYQ6nTqPpMfUcfDaXjU5w30gsv/qqXMeHqT67fFqEVa5OluqNWho1QPDtaFdp/lybZXmW9UjFUmy5oPVzR9R3Wz4spgYRsCOZv3CVvBdIOljiSxwDgKg5XQHNBGixuDB7qXnOEDqThiHBjBpJcXhobpn3i2L9forMmRSyRkvAsINQaZ59KfzjOquGwDfB1NNR4GtonTE2n3SbeqY4xxNHC06JwrvFNXW4P1hzdLTDgC1oGqTHlAsVeZTxNh6eEc6o+kR4YIok6iSQTpI0zv8AJHPkU0qExx23Z5Qx4ud3GZB6kmbecqO1lQGQI/vt1UuviiKjiGwHOLgLWBMkTbZN16hcJa4CATEG53skXYLIOtzXEnrcHvforLBuDhL/AJHaO/mq7DUwRcTfaY+S0tfADS2oIDNAPmPK6ecb6JdDOFwbtU2IEg39749E3mOG5gD1E2KYbmJpDUDed9Ub/wBYXNPHmsRquQLeh2VCUrvwM9lcJ2N1pHcg2/uydwL3kHw7mxiYsCJXGJdAaN7n57HZd5VZ3taLQCRNz5BNfAqp9hjXunn3PWQZ6CD/AHsnsN4Q0Gq9wkuLoFtIAiOhdM+khLnAINMENGimGy0QXXcdT/8ANePQBMYLCue4fwgF0HbU0iPmSPkiqqw1yJRdTfUOp5Y3Q9w0sBOvSS1sTOkugT2JK0H4c51Tw2N8TEO00/De1zh3It9QEwGNxLDWxBc2sRUfUOgQ0gclxENI02MmXeaq8rw/iP0EDY7z076bozVdkXaZ6jxb+KOH8CozAajWqW8XRAaJnUNVy7oBEXVPwDx4adSoMdWqva5oLSZeQ5pM/wAstt2sFjs2y0UmtI03kW1TtPvdFKyAsDa+v/dANgkfxTse8Ktu1Yyfq5NHmnH9R7qop16mh2EaGiIIry3U4RcHcTOyseD/AMRy0Pp4+oXUxTljtGp4dqa3SdPtCD2myw1GpTAqw3fDBrZj29bJdfyBVxwFgqNbEvbiSBS8B4M9y5obB6He6l0KpXI02efiC81AcvfyNpkvBoWkF5Jv7oDRtYyqHKvxIrUGhjy0t1VH6oOrU7nn2hqAd02IK29LIsspey9tiSBqECGaYiI0ke6bSSd1WcP4fBs8fXpH7w/Tq0kFpA5qY08rDMaRblU3Is2uyjy78W6z6721XMpU5e4ObTdUjlZ4bB1N9Vz/AB+Sta34mVzRr1BTo09FZtIiajiNV9XQDSJ9Vas4Wyqo/wAWKQc469ZqEc24JbNhICz/AAlWo12CniqFJlOpqLnteAPFp+85h5jqPvE3sn3J8k6JmQ/ifBP5okaS4ud4YhvNFMBrTJDmcx6hw81m634q40gjXTAMxFNvLc7EncefYLY5TUwDXVm6KbDTrmlLYIqNADxUh3XnIt/CprvyOoAGlG2zQfZnt3SSmg7W12V2W/iRT/IguPi4w0XHw9Fn1ATpcdMWNpjsszgfxLrjGOqPJfSOsNoQ0DqaYJAteJdJi62+Kbl2l0uZr0ODY0jodMW7ryfhOqxuIDqwBY2lVcQ7bUKZDRfrrhFNNWCfDSIWIzeo/EGu9x8Qv1agdiDbT2AgQPJXWX8dVzi6FbFOdWFAuhvKDDhDrxubXPZZutGox3Ppv+ianr8U1FdmgyrjDEUsZ+YD3OLn630y46X9C0/C0xIgLUcccZMr5caWk06jq1JxbvyjmdJ6w6RPovO8Ob/FSs7okPY538MX9TH3Q/2HjLhkZ+IOlrSTAJgTYTEwO5Kk4bAveHOAAbytDjYE9d+ohQnCw9I+qkNbqe0PfoaQekXG29jJsTHQo064FjV8nOKdDXAkahZzR0v9Uxhjceqcqs1NLh0AJkXIJgG1hP2TeHHNH9+SbwRqmdYqkGVXtAiHGOliFN1vewMGoggQBsqxzNLiCCL7Hz7/ADUp2ONOI6hR34FdWek4PF0fyeLLKVF1XD+OzDVTRaZpNDRJEaXlxE6jJGtZ/jWtT8Ok6iNIZTIDA0CA/mOwuA4H5lc5XimU6dVrCBaowMPtEENIDQ67jyz8E3j8U5+CIcHB7qYZ7JmYv9ZCplC5qT8f9Lk/S0ZPCEup6nEk6yPLae3dT8B7YEC/Le4vafUJn8i6nQaHgj9o73SPTfv9k7lTgKrJ21Tt8VbJ3Yk0tyr2RIz2mW1ACS46BfyvaFaZS0DDgnq6PqAqvP3zWkbFrd7LupXLaNMCB70+p+qrfSoF8tlvjMM1tJ4Bvoe6e8ARN/T5BUWVYjQ+R2j5kKbVxJa9p0kjwzE3BMTtPdR8qYXVXOc2JvEECSdhI6IubcW2L54JPEeJ1aRpiD+o/wBPqouDwbnN7TA+EG/zVq/DMJlzAfh/ROtI6BUPJxRHb5IdHKwBczIhS6GDa2zR8uvxUhlIu2EDupLGQLBBJy7Gjjs5oYUDe57dP9Vd5Rlut0vB0NMOPwJ0jzi/kE3lOWPqOhtjGqY9ls+06fk0dSvQ6WUUmU3UmjlguvclxbcknqU9V0W8LhGVp1cva/S9hJBAI1O7evmFScP4dhb4uNMsbqBbG7nE+HcR7P2V27ghv5ypUddrnvIHYfs9P3TLci8Wm+nfS2uT8W6j8roJ+BFZFo5HQxDarRyPqVXVKDmk8jAGhhIm/M1xPkVQUKri59HEN01aZiow/Rw/ynf4havIcvFLG0mAzEtPykfdSeP+GTWb+Zw4/eKLogf7RkXae7hBI+ITLngeMmuTBYnLxu0ahvEXCrquGBGwi4+HVW+BxrarNTT6jsV1iMK12xg+lvj/AFVbVMk8e7mJksRl15bHmJO/2TDMESHF1tLTcbE+q0VaidnCCP7+KjvoEg9tjLT/AFViyOjPyigpOgqx4gxIcWAAiwm3W/zTYywapDm6bS0G/wAJXea0CWOeL8zTsbASFZuW5UFMrnGzR6mevQfZa3A5Xg34Gs+o0CpopBjnai4PHia9JBiHGNwdwscTsTtG/wBVoThn06ILmtI0GJBkAgSQ4fDcJm6CmihD4pBtvYHQzPiHYzt1v3S4bdWmPxDPAgUy1xDQHabRIJgg2k+iqsP7SN2gya4Oaj9T3G45jv281M8ACl4hBljgB2juomIpEPeDY6zIn53Wl4bvScLxq+ykv2J9UuS0qYhgNyJ7C5+lwq/N8XLW6R70yfK+yEKmT5SHkxjNpfQlziYh0aYHn+pVTldUCoHb6QSY3iEIUh9LK2O5hWFV7SydoM+vqp2My8vI9nSBG/8AohCD4qhSW2mBBG4tuSnY/soQqAnQfG0/Df6J2nS6u+V/qhCMS7HFPslUzNgpmFy8mHObINmsvzH7MHUoQrEy3JwuDc5bhPBp1ASS9waXO7mD9OytPF53f8MfoEIQ8lXgZfiwT8VS4LHQ12oRL3m5nfaEISBK3LMYHZi0g+8Y/wCkrX1Ku/8AxPsUIR8AieV8bZOcJiDiaIHhVXc7Ys15uZH8Lomejj5pvDPFRoc02PTqD1BHQpEK7uKLIcMdfSDhBE+f9FXYjCOZJklvcf8AkEIVclwTLFNWRDRaRefW8fMmAmn4JvY/NIhKmzGMvy0EBtgAZsB+sqXUfylpJMg94+EoQmt0Eh5o393dHuhp+RCp8Obj1hCFdj+lkOsYSKrwbw7feZE3PfzVhlNZjWnxGuInds29RIkIQnk6Qy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data:image/jpeg;base64,/9j/4AAQSkZJRgABAQAAAQABAAD/2wCEAAkGBhQSEBUUEBQWFRUVFBcVGBQYFRgcGhsYHRgWFhYaFxkXHCYeGBojGhgXHzAgJScpLCwsFR8xNTAqNSYrLCkBCQoKDgwOGg8PGiwkHyQpLCwpLSwsLCwsLCwsLSwtLCwsLCwsKSwsLCwsLCwsLCwsLCwsLCwpLCksLCwsLCkpLP/AABEIAJgA8AMBIgACEQEDEQH/xAAbAAABBQEBAAAAAAAAAAAAAAAAAQMEBQYCB//EAEEQAAEDAgQEAwYDBgMIAwAAAAEAAhEDIQQFEjEGIkFRE2FxMkKBkaHBBxSxIyRSctHwNGLhQ1NzgpKiwvEVM1T/xAAaAQACAwEBAAAAAAAAAAAAAAABAgADBAUG/8QALBEAAgIBBAECBQQDAQAAAAAAAAECEQMEEiExQSJREyMycfAUYYGhBULBJP/aAAwDAQACEQMRAD8AilJC6hIvXHlwhEJQhQggCVCFCAhCIUDQIASoRDQIhKAiFCUJCSEqEtkSEhIukzSeC94mSCJEXFuvruklKml7jqNpv2HEJUQmBQIRCIUICEQlAUCIlSpFCAhEIhQgIQhQgIhdIUJRyhKQkTlQhQlQhYaECISpVLCJCEQlhCw0IEoSwgBAlAhLCIUJQkIhKApODwLqjob8T2Vc8kYJyk6Q8IOTqPY3hcI6o4NYJJ+XqT0Cs3cIPa1zg9rnG5bJv0gTb+qvMt4fY0CxdJuSft0CuRlberG/L+q89qP8lOWRPHwl/f3O3h0MYwany3/R5i5kGDYjokhbfOuGW1Ls5XDa9j6/1WOxGGcxxa8QRuP76LsaXWQ1C44fsc3PppYnz17jMIhdQiFsszUcwiF1CSELJQiISohSwiISoClkoSEsJUQjYBEsJUIWQ5SQlQo5A2iQiEJUNwdo7hMI6o8MZ7TjAvH1KezLKamHcGVYJiQ4bEbT81BdQqvI8B72OEnkME2Ntj1hOvwmIZBxL6jujQ8z0BcbtBuSeqwy1E/1ChxVfyalhj8By8nKEIW7cZqBKCkQENxNp0lhIhHcShWtkx3stbk2G0gADp/ZWLr1dLmE/wAf2K1+V4zlgmBvI7fdcD/J5G5qPg62hgknLyaigy8kienmpNJs7QN7Ej4D0VbQzBpbN77EiD5T29VLo1dvTtefuuSmjpkh1Od4+iznEuT+JTLhAc0SB1jcjzlaF2Jv1+UfNQcVWGnpJ6/FWQn8OSlHtCzipxcWea6UulOYiA9w7OI+pXEr1e9tWcDYrE0o0pZSqb2TYhshJCclcFFTFcKCFLwWTVarXPpwQyZEiSY2H63USUzhsBjHOd+Xr1g0kWa4gAEPmYEe0G/BZ9VmlCCcO78lunxRnJ7h5CBSLeUkkgkS7c+vmlAWtStWZ3CmEJQgJYRsFDSSUkoVO4aglKCkQpuDtJOV5YytXYKkwJMBxEiNjG6ncRZSyhUb4WoNc3YuJEg73Mf+lxw22cQOwaevop/GNOHUyOod8rf1XKk1+sX54Ogl/wCZ/nkzyXSd4Md4tPae64lS2YrFeD4elngzM6HTEk+1q35R/wBS3Zs+zbS7Zlx4d934RGSgJAn6DJ1eTCf0VsppKxIwtjSm5ZlD655BYbm333KiupnUWi5mLdfRWOQcVtpEsbTrVCASQ2nt8yDA7rJqdQ4Q9HbNGDCpS9XRF4s4Zq0aWpgJaHNgmJE2AdFuqhYCjUFnV9JBizhvsdrLZYrjunUpllXD12tqCATR5XSOpB9LhVuX5RTa462CZLifUk9guLkyynW46UMaj9JEoXu7FGbf7Rx9evRS6Tmg/wCJO1ud2/wKvaD8O33fo5SW4vDdW/8Aa5UlyRnmzPLi3Dy8Q/8AlKjYqvXAOmqHz0Jaf9ZtstU9+FPu/wDa/wCqz+d06DWOewEFokkNO0jYRe6gSHg+F6tVheQWncAgX63M2VViMM6m4te0tcNwVpMu47p6ARSru6AtpEgx2kqpz3PGYmo3QyoHgOBDqZbaxFza111dPqp76l0/6OfmwRUbj2V2pGpLSZJHqOncgJDv8V0/iK9pi2urCUNKSpqjkAJ6AzB8rKVisfWqhhrU2MDW6WlrXAmw3JN4+6rllamo12OsdxcvYYhWXC/D1GprL2k8zouYjyB2VZK0XCQ5XfzHv3ssuvdwV+5o0iqf8FDUpaSWiYaSLmTYkdVynsaP2r/53fqUxK3wktqMklyxUsrkFLKtTK2hjUiVzKJWfcNQqEhKAl3DUWGQ5g2lX5m1HEtMBjC7rfqNvup/FOaNrFkNqMLQeV9PTIMXBkhccIvisT/l+6nccGTTNveFvguW2/1X57G9L5FfnZlpV+zJ6Qy8vDTrs6ZNrrPyta9h/wDjgIPsjYfG/Ueqt1UuYfcr08eJfYy0q0yas1gqPdJ0iQwEAuOlxDRIIkmFUSrbJ6QNOqTcN0mJt1ur9XL5T/PKEwKsiI2XsqOxB1tt45DXW5maiWkgbGITmIyNwZWbTGk1sM2k8yPb1tcbj3S0H4lTsmNOpUBYBLXNttfUADtteyv8+z2lhTp0t8mgHV+thPUrlSzOSSfg3RxxTsyWW5VXZ+SBJLMN488w2fOkN8oMR02W2NR/iinS8P8A+pp5mifZkmVHyrH0cZTcWxyCdMEEO2GoGf6KU5v7yewobf8AJdVXfZZSRyadcgGcOb9NPp+iU06p60CT5MP9hUGY54zD8oGo7imNgNxM2b9TcrP0uNnh8vpN0kj2TDrCBc7mFG0ugr9zfgVpA/d5JtAZ8IUbGsFXD1G1WtMPAOlrQYjmHrP6KJk2ZU672VGGf2gkHdpJEcpPWInZW2Hw4cKragBb40G+/KZ/VTsJg35LU8GlTDiDReajCKbRzF7XDSQ+adgRZT8Rh3OfUMHnxFWoAbWcwBvU3teFb5vxPRw7yxzGuIOwbJA7mTA9FYYGrSxFMVWhhGoNGkdDGoGesgD4eaaM3F2BxT4ZhMuweIbiyatJ4o6A1hBaRrLmy51+l7JcdIqGd7foFqmZnhxiPy7YLxbykWI1R7UXWZztunEVBcw6JO+w3W3TZXPI5P2MueCjBJEGuwOaQesbGDuNlfZ9l7aVOkWSJBBlxPaN+vmqLt6i3xC1XFg/YUT0k9O7ZV+Rr48CqC+VIy+pWvC+eta0g0qziXGYa21+5cLhVAWx4KANL1c7p59UNe/SvuHS/UzM46sHVXuaHAFzjD2w4X2IkpmVMz7/ABNX+c/ZVxeJiRPbqteKXoV+xnmvUx1CrcZnLWHSOY+UQmW8RMm7SAesyg9Vji6bB8OTJ5KNSRCCYtC6kakiELGNJwbRJqOIaSIF/n1hS+NsOQ1h0kQ4ybxt3jZUvDOSU61V5qF0ACwcQCb3Km8V5LToBjqWrmJBlxj5eULlu/1Fm5JfBoz8LS1MnpjAagHa9AOqXeu8rMFy2OKzWj+S0CrT1FgbGsdoEX3VmqfMfuLp1xL7GRlangimC50weZlj6PWUlaXhWqW06r2m7XMPTs7urtU/lMrwL1neAysUcxq0xOn9mWx/CXhzVpM8ySg8vrVxIayL6rNBNwGmZk7qpwVfxsR4pMu5GEiNg4RYdb7rQ5rjKbQ5lX2XWIkX8oA1LlcM3JGZyDKm0K2JbTcXMfQovaTvDi/f6rQUmg4s9vAAjvy3XFOlScx76O/htpyD7rSdA8oJ63unWN/eyNj+XF/+VFLkh5xTy2riaj3MYXkucTG2/c2tsqPxHay17I6QbEQOq9tOBDBDT125R+jbKlrcHUCJLZiffBO0WslQzRieB6xbj2NGzpB+EuH1C9DwbSDU3tXn15eqxWRZV4OasZflqObNriDB27ELeYdsGpH/AOg/od0zXsBMos74bwznF1WQ6s9sPBdOoiwHQC20JngvC+HQq0yfYxhE+gaP1urXHZjRBa2tfS7UNrHvAH6p/L6VMMc6lYPrB5Mgy4xJHy28kkRmQDklKm/xAwF76+ouMk8xkx5LIcRf4ur/AD/YLdVMwY6r4RMuDp0yB18h9N1hOJf8XW/n+wWzRcTf2KNT9KK2pTDoB/ib1jqFpeIspZSoUnU2wS6Dc3EE9+6zJqBsEkDmG+2/VaviHMKVTCsDHtLg5pifIzHdaM0vnQKca+XIzErY8FsApc0XJ3PmsWfNXGR8MUqmFqlrdVQsfpvPNBgDsUNY21Emn4bMbxjnb/z1doe2GvIGkyCBEbdeh9FS08fqIOok+p+XqoTKcEhxGoyCOot+srjDUHAahG/fYeiztccsZ8k2tXDTLvemJN7dbLk4y4G97d4jquWNZUIEgkSIN7HqF2zDsm9ndCEnADRZPmBdyuueh8uytQVmctxOmoCetjburPMsz0Wbckbj1W3DlSh6vBnlHngs5SSs23OXarmesTaQfLornBYvW2ZBI3j7KyOaM3QHGjV8NY/waWIq6NehmrR3gHr2WY4g/ECrimNb4dNsXlriTO3XcQR52Vpj8Q2hgarS5rTXawDWSZmCSGsbMAAmTZeftYXWcYuIMyDffvssDdzcl7mrqKRd5dnHu1T/ACnc/GOnmvVMbhm/kDygRTGzRG24MfVeGFosAW9wJ6TcGdhuvQfw4pvrsxFLxXyQ2aeppGiCAWggnlJv6tQk3Kr8Bx8Wvcjla/gGmHCoCJBeyx2PI9K/gBoMl9QiI0yze1wQxWmScOHDzocXEkO5i3sQLBnmtGbIpQpAx4nGVsiZbl3hYytTmQDS09JBfI+n6LRZjlFKo91Wq6AB3AAAnmUKpkbnVnVS4teQxpLS0AaSCLFh32PqpOLw73th0tbfUARzDSRBhkgXm3ULHsvwaCvyvL/BqYhrX6mupUnNdO8l0H1j9FcDDnxy6LeDpnz0gR6qDTwRa4ugj9m2lGoRpbMQQySb7pynXqVqb20SGhpNPUCNQIi7ToIkHvKMU0At8VS22kuA+qxGSZsamI0ku5i6dQECKbnDrybfFaSnTqimGEg8obqJ5jaJPJud5WdwHAoo1/HY+oXOdqcC8EHYAQKdwAAIUcUMnQopgZy24s4dv93uVpcNRI1l1ga+sEkXbH07KixPCerEHEanNeezgALabfs5BVgzLaznh7qrjpcTpLgAbA3/AGe1vqVK4BQY/hyi6XPeQ+q4Q7VYEiwAi49VB4Vw5ZRqsLpLMUR06Bs/BTTQqGGTq8N0hznCZ3kkNE7kRHRJh8udTL4g+LUNQkuI5vIimIFtklfsMN1clY2sHgAuNbUXTczJ+A/osPxMf3yt/N9gt7jcYQ6nTqPpMfUcfDaXjU5w30gsv/qqXMeHqT67fFqEVa5OluqNWho1QPDtaFdp/lybZXmW9UjFUmy5oPVzR9R3Wz4spgYRsCOZv3CVvBdIOljiSxwDgKg5XQHNBGixuDB7qXnOEDqThiHBjBpJcXhobpn3i2L9forMmRSyRkvAsINQaZ59KfzjOquGwDfB1NNR4GtonTE2n3SbeqY4xxNHC06JwrvFNXW4P1hzdLTDgC1oGqTHlAsVeZTxNh6eEc6o+kR4YIok6iSQTpI0zv8AJHPkU0qExx23Z5Qx4ud3GZB6kmbecqO1lQGQI/vt1UuviiKjiGwHOLgLWBMkTbZN16hcJa4CATEG53skXYLIOtzXEnrcHvforLBuDhL/AJHaO/mq7DUwRcTfaY+S0tfADS2oIDNAPmPK6ecb6JdDOFwbtU2IEg39749E3mOG5gD1E2KYbmJpDUDed9Ub/wBYXNPHmsRquQLeh2VCUrvwM9lcJ2N1pHcg2/uydwL3kHw7mxiYsCJXGJdAaN7n57HZd5VZ3taLQCRNz5BNfAqp9hjXunn3PWQZ6CD/AHsnsN4Q0Gq9wkuLoFtIAiOhdM+khLnAINMENGimGy0QXXcdT/8ANePQBMYLCue4fwgF0HbU0iPmSPkiqqw1yJRdTfUOp5Y3Q9w0sBOvSS1sTOkugT2JK0H4c51Tw2N8TEO00/De1zh3It9QEwGNxLDWxBc2sRUfUOgQ0gclxENI02MmXeaq8rw/iP0EDY7z076bozVdkXaZ6jxb+KOH8CozAajWqW8XRAaJnUNVy7oBEXVPwDx4adSoMdWqva5oLSZeQ5pM/wAstt2sFjs2y0UmtI03kW1TtPvdFKyAsDa+v/dANgkfxTse8Ktu1Yyfq5NHmnH9R7qop16mh2EaGiIIry3U4RcHcTOyseD/AMRy0Pp4+oXUxTljtGp4dqa3SdPtCD2myw1GpTAqw3fDBrZj29bJdfyBVxwFgqNbEvbiSBS8B4M9y5obB6He6l0KpXI02efiC81AcvfyNpkvBoWkF5Jv7oDRtYyqHKvxIrUGhjy0t1VH6oOrU7nn2hqAd02IK29LIsspey9tiSBqECGaYiI0ke6bSSd1WcP4fBs8fXpH7w/Tq0kFpA5qY08rDMaRblU3Is2uyjy78W6z6721XMpU5e4ObTdUjlZ4bB1N9Vz/AB+Sta34mVzRr1BTo09FZtIiajiNV9XQDSJ9Vas4Wyqo/wAWKQc469ZqEc24JbNhICz/AAlWo12CniqFJlOpqLnteAPFp+85h5jqPvE3sn3J8k6JmQ/ifBP5okaS4ud4YhvNFMBrTJDmcx6hw81m634q40gjXTAMxFNvLc7EncefYLY5TUwDXVm6KbDTrmlLYIqNADxUh3XnIt/CprvyOoAGlG2zQfZnt3SSmg7W12V2W/iRT/IguPi4w0XHw9Fn1ATpcdMWNpjsszgfxLrjGOqPJfSOsNoQ0DqaYJAteJdJi62+Kbl2l0uZr0ODY0jodMW7ryfhOqxuIDqwBY2lVcQ7bUKZDRfrrhFNNWCfDSIWIzeo/EGu9x8Qv1agdiDbT2AgQPJXWX8dVzi6FbFOdWFAuhvKDDhDrxubXPZZutGox3Ppv+ianr8U1FdmgyrjDEUsZ+YD3OLn630y46X9C0/C0xIgLUcccZMr5caWk06jq1JxbvyjmdJ6w6RPovO8Ob/FSs7okPY538MX9TH3Q/2HjLhkZ+IOlrSTAJgTYTEwO5Kk4bAveHOAAbytDjYE9d+ohQnCw9I+qkNbqe0PfoaQekXG29jJsTHQo064FjV8nOKdDXAkahZzR0v9Uxhjceqcqs1NLh0AJkXIJgG1hP2TeHHNH9+SbwRqmdYqkGVXtAiHGOliFN1vewMGoggQBsqxzNLiCCL7Hz7/ADUp2ONOI6hR34FdWek4PF0fyeLLKVF1XD+OzDVTRaZpNDRJEaXlxE6jJGtZ/jWtT8Ok6iNIZTIDA0CA/mOwuA4H5lc5XimU6dVrCBaowMPtEENIDQ67jyz8E3j8U5+CIcHB7qYZ7JmYv9ZCplC5qT8f9Lk/S0ZPCEup6nEk6yPLae3dT8B7YEC/Le4vafUJn8i6nQaHgj9o73SPTfv9k7lTgKrJ21Tt8VbJ3Yk0tyr2RIz2mW1ACS46BfyvaFaZS0DDgnq6PqAqvP3zWkbFrd7LupXLaNMCB70+p+qrfSoF8tlvjMM1tJ4Bvoe6e8ARN/T5BUWVYjQ+R2j5kKbVxJa9p0kjwzE3BMTtPdR8qYXVXOc2JvEECSdhI6IubcW2L54JPEeJ1aRpiD+o/wBPqouDwbnN7TA+EG/zVq/DMJlzAfh/ROtI6BUPJxRHb5IdHKwBczIhS6GDa2zR8uvxUhlIu2EDupLGQLBBJy7Gjjs5oYUDe57dP9Vd5Rlut0vB0NMOPwJ0jzi/kE3lOWPqOhtjGqY9ls+06fk0dSvQ6WUUmU3UmjlguvclxbcknqU9V0W8LhGVp1cva/S9hJBAI1O7evmFScP4dhb4uNMsbqBbG7nE+HcR7P2V27ghv5ypUddrnvIHYfs9P3TLci8Wm+nfS2uT8W6j8roJ+BFZFo5HQxDarRyPqVXVKDmk8jAGhhIm/M1xPkVQUKri59HEN01aZiow/Rw/ynf4havIcvFLG0mAzEtPykfdSeP+GTWb+Zw4/eKLogf7RkXae7hBI+ITLngeMmuTBYnLxu0ahvEXCrquGBGwi4+HVW+BxrarNTT6jsV1iMK12xg+lvj/AFVbVMk8e7mJksRl15bHmJO/2TDMESHF1tLTcbE+q0VaidnCCP7+KjvoEg9tjLT/AFViyOjPyigpOgqx4gxIcWAAiwm3W/zTYywapDm6bS0G/wAJXea0CWOeL8zTsbASFZuW5UFMrnGzR6mevQfZa3A5Xg34Gs+o0CpopBjnai4PHia9JBiHGNwdwscTsTtG/wBVoThn06ILmtI0GJBkAgSQ4fDcJm6CmihD4pBtvYHQzPiHYzt1v3S4bdWmPxDPAgUy1xDQHabRIJgg2k+iqsP7SN2gya4Oaj9T3G45jv281M8ACl4hBljgB2juomIpEPeDY6zIn53Wl4bvScLxq+ykv2J9UuS0qYhgNyJ7C5+lwq/N8XLW6R70yfK+yEKmT5SHkxjNpfQlziYh0aYHn+pVTldUCoHb6QSY3iEIUh9LK2O5hWFV7SydoM+vqp2My8vI9nSBG/8AohCD4qhSW2mBBG4tuSnY/soQqAnQfG0/Df6J2nS6u+V/qhCMS7HFPslUzNgpmFy8mHObINmsvzH7MHUoQrEy3JwuDc5bhPBp1ASS9waXO7mD9OytPF53f8MfoEIQ8lXgZfiwT8VS4LHQ12oRL3m5nfaEISBK3LMYHZi0g+8Y/wCkrX1Ku/8AxPsUIR8AieV8bZOcJiDiaIHhVXc7Ys15uZH8Lomejj5pvDPFRoc02PTqD1BHQpEK7uKLIcMdfSDhBE+f9FXYjCOZJklvcf8AkEIVclwTLFNWRDRaRefW8fMmAmn4JvY/NIhKmzGMvy0EBtgAZsB+sqXUfylpJMg94+EoQmt0Eh5o393dHuhp+RCp8Obj1hCFdj+lkOsYSKrwbw7feZE3PfzVhlNZjWnxGuInds29RIkIQnk6Qy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9" name="Picture 7" descr="C:\Users\uaer\Desktop\тесты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6700" y="404664"/>
            <a:ext cx="3172435" cy="23762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8748712" cy="1136650"/>
          </a:xfrm>
        </p:spPr>
        <p:txBody>
          <a:bodyPr>
            <a:normAutofit/>
          </a:bodyPr>
          <a:lstStyle/>
          <a:p>
            <a:pPr marL="265176" indent="-265176">
              <a:buNone/>
              <a:defRPr/>
            </a:pPr>
            <a:r>
              <a:rPr lang="ru-RU" dirty="0" smtClean="0"/>
              <a:t>Главными особенностями ЭГП Зарубежной Азии являются...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2" y="2060575"/>
            <a:ext cx="2376437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соседское, приморское, глубинное положение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51520" y="2060575"/>
            <a:ext cx="2720280" cy="1143000"/>
          </a:xfrm>
          <a:prstGeom prst="roundRect">
            <a:avLst/>
          </a:prstGeom>
          <a:solidFill>
            <a:srgbClr val="53EF6D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мозаичность строения территории, отсутствие труднопреодолимых преград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131840" y="2060575"/>
            <a:ext cx="2448272" cy="1143000"/>
          </a:xfrm>
          <a:prstGeom prst="roundRect">
            <a:avLst/>
          </a:prstGeom>
          <a:solidFill>
            <a:srgbClr val="53EF6D">
              <a:alpha val="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обширность территорий, отсутствие экологических проблем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199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22529" name="Picture 1" descr="C:\Users\uaer\Desktop\тесты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93096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250825" y="714375"/>
            <a:ext cx="8785225" cy="14001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Главным минеральным богатством региона, определяющим его роль в МГРТ, является...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27088" y="2133600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нефть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80063" y="2133600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железная руда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276600" y="2133600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природный газ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pic>
        <p:nvPicPr>
          <p:cNvPr id="21505" name="Picture 1" descr="C:\Users\uaer\Desktop\тесты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81128"/>
            <a:ext cx="2505075" cy="1828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50825" y="549275"/>
            <a:ext cx="8713788" cy="14001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численности населения Зарубежная Азия занимает ... место в мире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первое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27584" y="2204864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второе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пятое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1" name="Picture 1" descr="C:\Users\uaer\Desktop\тесты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437112"/>
            <a:ext cx="2514600" cy="1819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395288" y="357188"/>
            <a:ext cx="8856662" cy="14001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Большинство стран  Зарубежной Азии  относятся  к числу... 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27584" y="1989138"/>
            <a:ext cx="2144216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многонациональных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419475" y="1989138"/>
            <a:ext cx="2000250" cy="11430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/>
              <a:t>однонациональных</a:t>
            </a:r>
            <a:r>
              <a:rPr lang="ru-RU" sz="1600" dirty="0" smtClean="0"/>
              <a:t>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724128" y="1988840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1"/>
                </a:solidFill>
              </a:rPr>
              <a:t>двунациональных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19457" name="Picture 1" descr="C:\Users\uaer\Desktop\тесты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365104"/>
            <a:ext cx="2752725" cy="16573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95288" y="620713"/>
            <a:ext cx="8391525" cy="10001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Наиболее высокая плотность населения (более 900 чел. на 1 </a:t>
            </a:r>
            <a:r>
              <a:rPr lang="ru-RU" dirty="0" err="1" smtClean="0"/>
              <a:t>км.кв</a:t>
            </a:r>
            <a:r>
              <a:rPr lang="ru-RU" dirty="0" smtClean="0"/>
              <a:t>.) характерна для...  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Бангладеш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651500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Индии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3568" y="1916832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Саудовской Аравии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18434" name="Picture 2" descr="C:\Users\uaer\Desktop\тесты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36510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95288" y="620713"/>
            <a:ext cx="8391525" cy="10001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Первые места по числу городских жителей в Зарубежной Азии и мире занимают...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Китай и Индия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651500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Ирак и Иран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4213" y="1989138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Китай и Япония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17409" name="Picture 1" descr="C:\Users\uaer\Desktop\тесты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365104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8424862" cy="15001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сельского населения Зарубежной Азии наиболее характерна форма расселения...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650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деревенская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80112" y="2276872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поселковая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132138" y="2276475"/>
            <a:ext cx="200025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фермерская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16385" name="Picture 1" descr="C:\Users\uaer\Desktop\тесты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077072"/>
            <a:ext cx="2968181" cy="18798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то ФГОС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что ФГОС</Template>
  <TotalTime>89</TotalTime>
  <Words>346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что ФГОС</vt:lpstr>
      <vt:lpstr>Зарубежная Азия 11 класс</vt:lpstr>
      <vt:lpstr>Верно: 13 Ошибки: 4 Отметка: 3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</dc:title>
  <dc:subject>парные согласные</dc:subject>
  <dc:creator>lnbobr</dc:creator>
  <dc:description>тест с автоматическим выставлением отметки</dc:description>
  <cp:lastModifiedBy>uaer</cp:lastModifiedBy>
  <cp:revision>9</cp:revision>
  <dcterms:created xsi:type="dcterms:W3CDTF">2013-08-20T12:18:47Z</dcterms:created>
  <dcterms:modified xsi:type="dcterms:W3CDTF">2013-11-17T18:14:24Z</dcterms:modified>
  <cp:category>русский язык</cp:category>
</cp:coreProperties>
</file>