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ms-office.vbaPro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14"/>
  </p:notesMasterIdLst>
  <p:sldIdLst>
    <p:sldId id="256" r:id="rId2"/>
    <p:sldId id="257" r:id="rId3"/>
    <p:sldId id="258" r:id="rId4"/>
    <p:sldId id="261" r:id="rId5"/>
    <p:sldId id="263" r:id="rId6"/>
    <p:sldId id="264" r:id="rId7"/>
    <p:sldId id="265" r:id="rId8"/>
    <p:sldId id="277" r:id="rId9"/>
    <p:sldId id="268" r:id="rId10"/>
    <p:sldId id="269" r:id="rId11"/>
    <p:sldId id="270" r:id="rId12"/>
    <p:sldId id="27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rgbClr val="FF0000"/>
    </p:penClr>
  </p:showPr>
  <p:clrMru>
    <a:srgbClr val="085C16"/>
    <a:srgbClr val="53EF6D"/>
    <a:srgbClr val="A50021"/>
    <a:srgbClr val="FF9966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>
        <p:scale>
          <a:sx n="90" d="100"/>
          <a:sy n="90" d="100"/>
        </p:scale>
        <p:origin x="-115" y="15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06/relationships/vbaProject" Target="vbaProject.bin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E8D46A7-37BC-4D86-BD2D-29AC861A9008}" type="datetimeFigureOut">
              <a:rPr lang="ru-RU"/>
              <a:pPr>
                <a:defRPr/>
              </a:pPr>
              <a:t>18.10.2013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49E09FB-EA28-476C-8BB3-A191DEC73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549059-C03F-4373-B7B1-0B9FC129920F}" type="datetime1">
              <a:rPr lang="ru-RU" smtClean="0"/>
              <a:pPr>
                <a:defRPr/>
              </a:pPr>
              <a:t>18.10.2013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Трутнева Татьяна Петровна МОУ СОШ № 94 Нижний Новгород 2010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2A27792C-B649-418E-A792-F4BB805D1C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5135D1-AD74-4204-8FBC-BA15925651E4}" type="datetime1">
              <a:rPr lang="ru-RU" smtClean="0"/>
              <a:pPr>
                <a:defRPr/>
              </a:pPr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Трутнева Татьяна Петровна МОУ СОШ № 94 Нижний Новгород 2010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23974-9DCD-468C-8BE2-AC3539EE7B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DC18A4-02C2-4D9E-A307-F331B1EF98A9}" type="datetime1">
              <a:rPr lang="ru-RU" smtClean="0"/>
              <a:pPr>
                <a:defRPr/>
              </a:pPr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Трутнева Татьяна Петровна МОУ СОШ № 94 Нижний Новгород 2010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3111C5-B929-4877-BE36-EB8E5B77D5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E2F975-B623-4D9F-AFAC-E7B72B2E2649}" type="datetime1">
              <a:rPr lang="ru-RU" smtClean="0"/>
              <a:pPr>
                <a:defRPr/>
              </a:pPr>
              <a:t>18.10.2013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r>
              <a:rPr lang="ru-RU" smtClean="0"/>
              <a:t>Трутнева Татьяна Петровна МОУ СОШ № 94 Нижний Новгород 2010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0C12B23D-BA6F-4F0B-A4A1-99F90B7DCC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F1AA12-DBF0-43C5-8020-5E313338129C}" type="datetime1">
              <a:rPr lang="ru-RU" smtClean="0"/>
              <a:pPr>
                <a:defRPr/>
              </a:pPr>
              <a:t>18.10.2013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Трутнева Татьяна Петровна МОУ СОШ № 94 Нижний Новгород 2010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2828C3-7EFD-4979-A8BE-741E602D2D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C851C8-F1F3-4C1E-B724-6EC622CD53FE}" type="datetime1">
              <a:rPr lang="ru-RU" smtClean="0"/>
              <a:pPr>
                <a:defRPr/>
              </a:pPr>
              <a:t>18.10.2013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Трутнева Татьяна Петровна МОУ СОШ № 94 Нижний Новгород 2010</a:t>
            </a: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EEDA5-3C37-46C9-AD2B-7292251C64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B7454E-947F-4AC5-860A-A88EE7BB01AD}" type="datetime1">
              <a:rPr lang="ru-RU" smtClean="0"/>
              <a:pPr>
                <a:defRPr/>
              </a:pPr>
              <a:t>18.10.2013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Трутнева Татьяна Петровна МОУ СОШ № 94 Нижний Новгород 2010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04EE10E3-1172-4244-AB3C-FAA50D6564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827FF8-7611-4A1D-9A5B-9DF22F20F34B}" type="datetime1">
              <a:rPr lang="ru-RU" smtClean="0"/>
              <a:pPr>
                <a:defRPr/>
              </a:pPr>
              <a:t>18.10.2013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Трутнева Татьяна Петровна МОУ СОШ № 94 Нижний Новгород 2010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53DB9-DE88-4688-940C-BBBA5FF768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B6D597-E364-430C-A79C-F30D604FCE47}" type="datetime1">
              <a:rPr lang="ru-RU" smtClean="0"/>
              <a:pPr>
                <a:defRPr/>
              </a:pPr>
              <a:t>18.10.2013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Трутнева Татьяна Петровна МОУ СОШ № 94 Нижний Новгород 2010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13E2AE-0A59-42D0-B8F4-A2650145E3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DBCA8B-C456-44F4-A8C5-C2CE38D405FE}" type="datetime1">
              <a:rPr lang="ru-RU" smtClean="0"/>
              <a:pPr>
                <a:defRPr/>
              </a:pPr>
              <a:t>18.10.2013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Трутнева Татьяна Петровна МОУ СОШ № 94 Нижний Новгород 2010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05F0E6-E23D-4274-AD2C-B4858129E2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CD3FE8-46CB-417F-BA17-30E0A3166B2E}" type="datetime1">
              <a:rPr lang="ru-RU" smtClean="0"/>
              <a:pPr>
                <a:defRPr/>
              </a:pPr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Трутнева Татьяна Петровна МОУ СОШ № 94 Нижний Новгород 2010</a:t>
            </a: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691F5A-F3B0-4EBB-839C-1DCDB6DD29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9353540-4130-4DFF-AE93-EAF0D90A524C}" type="datetime1">
              <a:rPr lang="ru-RU" smtClean="0"/>
              <a:pPr>
                <a:defRPr/>
              </a:pPr>
              <a:t>18.10.2013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Трутнева Татьяна Петровна МОУ СОШ № 94 Нижний Новгород 2010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6A84199-CAA8-4241-B8A4-77303BFFF4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nachalka.com/test_shablo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4427538" y="1268413"/>
            <a:ext cx="4506912" cy="10001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>
              <a:solidFill>
                <a:srgbClr val="085C16"/>
              </a:solidFill>
              <a:latin typeface="Arial" charset="0"/>
              <a:cs typeface="Arial" charset="0"/>
            </a:endParaRPr>
          </a:p>
        </p:txBody>
      </p:sp>
      <p:sp>
        <p:nvSpPr>
          <p:cNvPr id="6148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xfrm>
            <a:off x="214313" y="6356350"/>
            <a:ext cx="5805487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solidFill>
                  <a:schemeClr val="bg1"/>
                </a:solidFill>
              </a:rPr>
              <a:t>Кривенко Татьяна Владимировна МОУ СОШ № 33 г. Волгоград 2013год</a:t>
            </a:r>
          </a:p>
        </p:txBody>
      </p:sp>
      <p:sp>
        <p:nvSpPr>
          <p:cNvPr id="8" name="Скругленный прямоугольник 7">
            <a:hlinkClick r:id="" action="ppaction://macro?name=wrk_start"/>
          </p:cNvPr>
          <p:cNvSpPr/>
          <p:nvPr/>
        </p:nvSpPr>
        <p:spPr>
          <a:xfrm>
            <a:off x="4211638" y="4005263"/>
            <a:ext cx="3000375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Начать тест</a:t>
            </a:r>
          </a:p>
        </p:txBody>
      </p:sp>
      <p:sp>
        <p:nvSpPr>
          <p:cNvPr id="6150" name="Подзаголовок 2"/>
          <p:cNvSpPr>
            <a:spLocks/>
          </p:cNvSpPr>
          <p:nvPr/>
        </p:nvSpPr>
        <p:spPr bwMode="auto">
          <a:xfrm>
            <a:off x="357188" y="6000750"/>
            <a:ext cx="8572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000">
                <a:solidFill>
                  <a:srgbClr val="898989"/>
                </a:solidFill>
                <a:cs typeface="Arial" charset="0"/>
              </a:rPr>
              <a:t>Использован </a:t>
            </a:r>
            <a:r>
              <a:rPr lang="ru-RU" sz="1000" b="1">
                <a:solidFill>
                  <a:srgbClr val="898989"/>
                </a:solidFill>
                <a:cs typeface="Arial" charset="0"/>
                <a:hlinkClick r:id="rId2"/>
              </a:rPr>
              <a:t>шаблон создания тестов в </a:t>
            </a:r>
            <a:r>
              <a:rPr lang="en-US" sz="1000" b="1">
                <a:solidFill>
                  <a:srgbClr val="898989"/>
                </a:solidFill>
                <a:cs typeface="Arial" charset="0"/>
                <a:hlinkClick r:id="rId2"/>
              </a:rPr>
              <a:t>PowerPoint</a:t>
            </a:r>
            <a:endParaRPr lang="ru-RU" sz="1000" b="1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4427984" y="1268760"/>
            <a:ext cx="37719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19050">
                  <a:solidFill>
                    <a:srgbClr val="548DD4"/>
                  </a:solidFill>
                  <a:round/>
                  <a:headEnd/>
                  <a:tailEnd/>
                </a:ln>
                <a:solidFill>
                  <a:srgbClr val="FF0000">
                    <a:alpha val="39000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Природные </a:t>
            </a:r>
          </a:p>
          <a:p>
            <a:pPr algn="ctr" rtl="0"/>
            <a:r>
              <a:rPr lang="ru-RU" sz="3600" kern="10" spc="0" smtClean="0">
                <a:ln w="19050">
                  <a:solidFill>
                    <a:srgbClr val="548DD4"/>
                  </a:solidFill>
                  <a:round/>
                  <a:headEnd/>
                  <a:tailEnd/>
                </a:ln>
                <a:solidFill>
                  <a:srgbClr val="FF0000">
                    <a:alpha val="39000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ресурсы мира</a:t>
            </a:r>
            <a:endParaRPr lang="ru-RU" sz="3600" kern="10" spc="0">
              <a:ln w="19050">
                <a:solidFill>
                  <a:srgbClr val="548DD4"/>
                </a:solidFill>
                <a:round/>
                <a:headEnd/>
                <a:tailEnd/>
              </a:ln>
              <a:solidFill>
                <a:srgbClr val="FF0000">
                  <a:alpha val="39000"/>
                </a:srgb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2" name="Picture 2" descr="C:\Users\uaer\Pictures\20120812\050720124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3528392" cy="264629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179388" y="142875"/>
            <a:ext cx="8964612" cy="14001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>
                <a:latin typeface="Arial" charset="0"/>
                <a:cs typeface="Arial" charset="0"/>
              </a:rPr>
              <a:t> </a:t>
            </a:r>
            <a:r>
              <a:rPr lang="ru-RU" dirty="0" smtClean="0"/>
              <a:t>Основным районом добычи фосфоритов среди перечисленных является</a:t>
            </a:r>
          </a:p>
          <a:p>
            <a:pPr eaLnBrk="1" hangingPunct="1">
              <a:buFont typeface="Arial" charset="0"/>
              <a:buNone/>
            </a:pPr>
            <a:endParaRPr lang="ru-RU" sz="3200" dirty="0" smtClean="0">
              <a:latin typeface="Arial" charset="0"/>
              <a:cs typeface="Arial" charset="0"/>
            </a:endParaRPr>
          </a:p>
        </p:txBody>
      </p:sp>
      <p:sp>
        <p:nvSpPr>
          <p:cNvPr id="4" name="Скругленный прямоугольник 3">
            <a:hlinkClick r:id="" action="ppaction://macro?name=DA"/>
          </p:cNvPr>
          <p:cNvSpPr/>
          <p:nvPr/>
        </p:nvSpPr>
        <p:spPr>
          <a:xfrm>
            <a:off x="5435600" y="1989138"/>
            <a:ext cx="200025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О.Науру, Марокко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/>
          <p:nvPr/>
        </p:nvSpPr>
        <p:spPr>
          <a:xfrm>
            <a:off x="755650" y="1989138"/>
            <a:ext cx="200025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Суринам, Венесуэла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/>
          <p:nvPr/>
        </p:nvSpPr>
        <p:spPr>
          <a:xfrm>
            <a:off x="3132138" y="1989138"/>
            <a:ext cx="200025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Аргентина, Австралия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1" name="Нижний колонтитул 6"/>
          <p:cNvSpPr txBox="1">
            <a:spLocks/>
          </p:cNvSpPr>
          <p:nvPr/>
        </p:nvSpPr>
        <p:spPr bwMode="auto">
          <a:xfrm>
            <a:off x="2627313" y="6021388"/>
            <a:ext cx="58054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1000"/>
              <a:t>Кривенко Татьяна Владимировна МОУ СОШ № 33 г. Волгоград 2013год</a:t>
            </a:r>
          </a:p>
        </p:txBody>
      </p:sp>
      <p:pic>
        <p:nvPicPr>
          <p:cNvPr id="10242" name="Picture 2" descr="C:\Users\uaer\Pictures\Экзотика\get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1" y="4131078"/>
            <a:ext cx="3127896" cy="234592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179388" y="260350"/>
            <a:ext cx="9364662" cy="1400175"/>
          </a:xfrm>
        </p:spPr>
        <p:txBody>
          <a:bodyPr>
            <a:normAutofit/>
          </a:bodyPr>
          <a:lstStyle/>
          <a:p>
            <a:pPr marL="265176" indent="-265176">
              <a:buNone/>
              <a:defRPr/>
            </a:pPr>
            <a:r>
              <a:rPr lang="en-US" sz="5400" dirty="0" smtClean="0">
                <a:latin typeface="Arial" charset="0"/>
                <a:cs typeface="Arial" charset="0"/>
              </a:rPr>
              <a:t> </a:t>
            </a:r>
            <a:r>
              <a:rPr lang="ru-RU" dirty="0" smtClean="0"/>
              <a:t>Площади пастбищ преобладают в</a:t>
            </a:r>
          </a:p>
          <a:p>
            <a:pPr marL="265176" indent="-265176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3200" dirty="0" smtClean="0">
              <a:latin typeface="Arial" charset="0"/>
              <a:cs typeface="Arial" charset="0"/>
            </a:endParaRPr>
          </a:p>
        </p:txBody>
      </p:sp>
      <p:sp>
        <p:nvSpPr>
          <p:cNvPr id="4" name="Скругленный прямоугольник 3">
            <a:hlinkClick r:id="" action="ppaction://macro?name=DA"/>
          </p:cNvPr>
          <p:cNvSpPr/>
          <p:nvPr/>
        </p:nvSpPr>
        <p:spPr>
          <a:xfrm>
            <a:off x="755650" y="1989138"/>
            <a:ext cx="200025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Австралии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/>
          <p:nvPr/>
        </p:nvSpPr>
        <p:spPr>
          <a:xfrm>
            <a:off x="3276600" y="1989138"/>
            <a:ext cx="2232025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Южной Азии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/>
          <p:nvPr/>
        </p:nvSpPr>
        <p:spPr>
          <a:xfrm>
            <a:off x="5940425" y="1989138"/>
            <a:ext cx="231140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Западной Европе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5" name="Нижний колонтитул 6"/>
          <p:cNvSpPr txBox="1">
            <a:spLocks/>
          </p:cNvSpPr>
          <p:nvPr/>
        </p:nvSpPr>
        <p:spPr bwMode="auto">
          <a:xfrm>
            <a:off x="2627313" y="6021388"/>
            <a:ext cx="58054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1000" dirty="0" smtClean="0"/>
              <a:t>Атамановка  2013год</a:t>
            </a:r>
            <a:endParaRPr lang="ru-RU" sz="1000" dirty="0"/>
          </a:p>
        </p:txBody>
      </p:sp>
      <p:pic>
        <p:nvPicPr>
          <p:cNvPr id="11267" name="Picture 3" descr="C:\Users\uaer\Pictures\getImage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05154"/>
            <a:ext cx="2592288" cy="191787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250825" y="857250"/>
            <a:ext cx="8642350" cy="1400175"/>
          </a:xfrm>
        </p:spPr>
        <p:txBody>
          <a:bodyPr/>
          <a:lstStyle/>
          <a:p>
            <a:pPr>
              <a:buNone/>
            </a:pPr>
            <a:r>
              <a:rPr lang="ru-RU" smtClean="0"/>
              <a:t>Выберите страны, с наиболее высоким гидроэнергетическим потенциалом:</a:t>
            </a:r>
          </a:p>
          <a:p>
            <a:pPr eaLnBrk="1" hangingPunct="1">
              <a:buFont typeface="Arial" charset="0"/>
              <a:buNone/>
            </a:pPr>
            <a:endParaRPr lang="ru-RU" sz="3200" dirty="0" smtClean="0">
              <a:latin typeface="Arial" charset="0"/>
              <a:cs typeface="Arial" charset="0"/>
            </a:endParaRPr>
          </a:p>
        </p:txBody>
      </p:sp>
      <p:sp>
        <p:nvSpPr>
          <p:cNvPr id="4" name="Скругленный прямоугольник 3">
            <a:hlinkClick r:id="" action="ppaction://macro?name=DA"/>
          </p:cNvPr>
          <p:cNvSpPr/>
          <p:nvPr/>
        </p:nvSpPr>
        <p:spPr>
          <a:xfrm>
            <a:off x="5795963" y="2276475"/>
            <a:ext cx="200025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Китай, Россия, США;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/>
          <p:nvPr/>
        </p:nvSpPr>
        <p:spPr>
          <a:xfrm>
            <a:off x="755650" y="2349500"/>
            <a:ext cx="200025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Конго, Египет, Мали;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/>
          <p:nvPr/>
        </p:nvSpPr>
        <p:spPr>
          <a:xfrm>
            <a:off x="3203848" y="2276475"/>
            <a:ext cx="214444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ФРГ, Бразилия, Великобритания.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4582" name="Нижний колонтитул 6"/>
          <p:cNvSpPr txBox="1">
            <a:spLocks/>
          </p:cNvSpPr>
          <p:nvPr/>
        </p:nvSpPr>
        <p:spPr bwMode="auto">
          <a:xfrm>
            <a:off x="2627313" y="6021388"/>
            <a:ext cx="58054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1000" dirty="0" smtClean="0"/>
              <a:t>Атамановка  2013год</a:t>
            </a:r>
            <a:endParaRPr lang="ru-RU" sz="1000" dirty="0"/>
          </a:p>
        </p:txBody>
      </p:sp>
      <p:pic>
        <p:nvPicPr>
          <p:cNvPr id="12290" name="Picture 2" descr="C:\Users\uaer\Pictures\getImage.тоннель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149080"/>
            <a:ext cx="2838276" cy="202527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787900" y="1052513"/>
            <a:ext cx="3735388" cy="14319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Верно: 13</a:t>
            </a:r>
            <a:br>
              <a:rPr lang="ru-RU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Ошибки: 4</a:t>
            </a:r>
            <a:br>
              <a:rPr lang="ru-RU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Отметка: 3</a:t>
            </a:r>
            <a:endParaRPr lang="ru-RU" dirty="0" smtClean="0">
              <a:solidFill>
                <a:schemeClr val="accent1">
                  <a:tint val="88000"/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Содержимое 2"/>
          <p:cNvSpPr>
            <a:spLocks noGrp="1"/>
          </p:cNvSpPr>
          <p:nvPr>
            <p:ph idx="1"/>
          </p:nvPr>
        </p:nvSpPr>
        <p:spPr>
          <a:xfrm>
            <a:off x="4572000" y="2636838"/>
            <a:ext cx="4143375" cy="3286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800" smtClean="0">
                <a:latin typeface="Arial" charset="0"/>
                <a:cs typeface="Arial" charset="0"/>
              </a:rPr>
              <a:t>Верно: 10</a:t>
            </a:r>
          </a:p>
          <a:p>
            <a:pPr eaLnBrk="1" hangingPunct="1">
              <a:buFont typeface="Arial" charset="0"/>
              <a:buNone/>
            </a:pPr>
            <a:r>
              <a:rPr lang="ru-RU" sz="4800" smtClean="0">
                <a:latin typeface="Arial" charset="0"/>
                <a:cs typeface="Arial" charset="0"/>
              </a:rPr>
              <a:t>Ошибки: 0</a:t>
            </a:r>
          </a:p>
          <a:p>
            <a:pPr eaLnBrk="1" hangingPunct="1">
              <a:buFont typeface="Arial" charset="0"/>
              <a:buNone/>
            </a:pPr>
            <a:r>
              <a:rPr lang="ru-RU" sz="4800" smtClean="0">
                <a:latin typeface="Arial" charset="0"/>
                <a:cs typeface="Arial" charset="0"/>
              </a:rPr>
              <a:t>Отметка: 5</a:t>
            </a:r>
          </a:p>
        </p:txBody>
      </p:sp>
      <p:sp>
        <p:nvSpPr>
          <p:cNvPr id="5" name="Скругленный прямоугольник 4">
            <a:hlinkClick r:id="" action="ppaction://macro?name=wrk_repeat"/>
          </p:cNvPr>
          <p:cNvSpPr/>
          <p:nvPr/>
        </p:nvSpPr>
        <p:spPr>
          <a:xfrm>
            <a:off x="755650" y="4076700"/>
            <a:ext cx="2286000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mtClean="0">
                <a:latin typeface="Arial" pitchFamily="34" charset="0"/>
                <a:cs typeface="Arial" pitchFamily="34" charset="0"/>
              </a:rPr>
              <a:t>Время: 0 мин. 50 сек.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 hidden="1">
            <a:hlinkClick r:id="" action="ppaction://macro?name=wrk_correct"/>
          </p:cNvPr>
          <p:cNvSpPr/>
          <p:nvPr/>
        </p:nvSpPr>
        <p:spPr>
          <a:xfrm>
            <a:off x="827088" y="5157788"/>
            <a:ext cx="2286000" cy="714375"/>
          </a:xfrm>
          <a:prstGeom prst="roundRect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исправить</a:t>
            </a:r>
          </a:p>
        </p:txBody>
      </p:sp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500063" y="6357938"/>
            <a:ext cx="8429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Изображения  скопированы в сети интернет. 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Сайт  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yandex.ru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(картинки)</a:t>
            </a:r>
          </a:p>
        </p:txBody>
      </p:sp>
      <p:pic>
        <p:nvPicPr>
          <p:cNvPr id="2" name="Picture 2" descr="C:\Users\uaer\Pictures\20120812\25072012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3215978" cy="241198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395288" y="549275"/>
            <a:ext cx="8748712" cy="1136650"/>
          </a:xfrm>
        </p:spPr>
        <p:txBody>
          <a:bodyPr>
            <a:normAutofit/>
          </a:bodyPr>
          <a:lstStyle/>
          <a:p>
            <a:r>
              <a:rPr lang="ru-RU" dirty="0" smtClean="0"/>
              <a:t>Примером </a:t>
            </a:r>
            <a:r>
              <a:rPr lang="ru-RU" dirty="0" err="1" smtClean="0"/>
              <a:t>исчерпаемых</a:t>
            </a:r>
            <a:r>
              <a:rPr lang="ru-RU" dirty="0" smtClean="0"/>
              <a:t> </a:t>
            </a:r>
            <a:r>
              <a:rPr lang="ru-RU" dirty="0" err="1" smtClean="0"/>
              <a:t>возобновимых</a:t>
            </a:r>
            <a:r>
              <a:rPr lang="ru-RU" dirty="0" smtClean="0"/>
              <a:t> природных ресурсов является</a:t>
            </a:r>
            <a:endParaRPr lang="ru-RU" dirty="0"/>
          </a:p>
        </p:txBody>
      </p:sp>
      <p:sp>
        <p:nvSpPr>
          <p:cNvPr id="4" name="Скругленный прямоугольник 3">
            <a:hlinkClick r:id="" action="ppaction://macro?name=DA"/>
          </p:cNvPr>
          <p:cNvSpPr/>
          <p:nvPr/>
        </p:nvSpPr>
        <p:spPr>
          <a:xfrm>
            <a:off x="5795963" y="2060575"/>
            <a:ext cx="200025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sz="2000" b="1" dirty="0" smtClean="0">
                <a:solidFill>
                  <a:schemeClr val="tx1"/>
                </a:solidFill>
              </a:rPr>
              <a:t>Лесные ресурсы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/>
          <p:nvPr/>
        </p:nvSpPr>
        <p:spPr>
          <a:xfrm>
            <a:off x="971550" y="2060575"/>
            <a:ext cx="200025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sz="2000" b="1" dirty="0" smtClean="0">
                <a:solidFill>
                  <a:schemeClr val="tx1"/>
                </a:solidFill>
              </a:rPr>
              <a:t>Ядерная энергия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/>
          <p:nvPr/>
        </p:nvSpPr>
        <p:spPr>
          <a:xfrm>
            <a:off x="3348038" y="2060575"/>
            <a:ext cx="200025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Полиметаллические руды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9" name="Нижний колонтитул 6"/>
          <p:cNvSpPr txBox="1">
            <a:spLocks/>
          </p:cNvSpPr>
          <p:nvPr/>
        </p:nvSpPr>
        <p:spPr bwMode="auto">
          <a:xfrm>
            <a:off x="2627313" y="6021388"/>
            <a:ext cx="58054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1000" dirty="0" smtClean="0"/>
              <a:t>Атамановка   2013год</a:t>
            </a:r>
            <a:endParaRPr lang="ru-RU" sz="1000" dirty="0"/>
          </a:p>
        </p:txBody>
      </p:sp>
      <p:pic>
        <p:nvPicPr>
          <p:cNvPr id="3074" name="Picture 2" descr="C:\Users\uaer\Pictures\геогр\3999443E-FE17-888D-140AE0570AA28D30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77072"/>
            <a:ext cx="2943327" cy="194855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250825" y="714375"/>
            <a:ext cx="8785225" cy="1400175"/>
          </a:xfrm>
        </p:spPr>
        <p:txBody>
          <a:bodyPr/>
          <a:lstStyle/>
          <a:p>
            <a:r>
              <a:rPr lang="ru-RU" dirty="0" smtClean="0"/>
              <a:t>В «оловянный пояс» входят государства</a:t>
            </a:r>
            <a:endParaRPr lang="ru-RU" dirty="0"/>
          </a:p>
        </p:txBody>
      </p:sp>
      <p:sp>
        <p:nvSpPr>
          <p:cNvPr id="4" name="Скругленный прямоугольник 3">
            <a:hlinkClick r:id="" action="ppaction://macro?name=DA"/>
          </p:cNvPr>
          <p:cNvSpPr/>
          <p:nvPr/>
        </p:nvSpPr>
        <p:spPr>
          <a:xfrm>
            <a:off x="827088" y="2133600"/>
            <a:ext cx="200025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sz="2000" b="1" dirty="0" smtClean="0">
                <a:solidFill>
                  <a:schemeClr val="tx1"/>
                </a:solidFill>
              </a:rPr>
              <a:t>Таиланд, Малайзия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/>
          <p:nvPr/>
        </p:nvSpPr>
        <p:spPr>
          <a:xfrm>
            <a:off x="5580063" y="2133600"/>
            <a:ext cx="200025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Алжир, Египет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/>
          <p:nvPr/>
        </p:nvSpPr>
        <p:spPr>
          <a:xfrm>
            <a:off x="3276600" y="2133600"/>
            <a:ext cx="200025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sz="2000" b="1" dirty="0" smtClean="0">
                <a:solidFill>
                  <a:schemeClr val="tx1"/>
                </a:solidFill>
              </a:rPr>
              <a:t>Замбия, Зимбабве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223" name="Нижний колонтитул 6"/>
          <p:cNvSpPr txBox="1">
            <a:spLocks/>
          </p:cNvSpPr>
          <p:nvPr/>
        </p:nvSpPr>
        <p:spPr bwMode="auto">
          <a:xfrm>
            <a:off x="2627313" y="6021388"/>
            <a:ext cx="58054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1000" dirty="0" smtClean="0"/>
              <a:t>Атамановка  2013год</a:t>
            </a:r>
            <a:endParaRPr lang="ru-RU" sz="1000" dirty="0"/>
          </a:p>
        </p:txBody>
      </p:sp>
      <p:pic>
        <p:nvPicPr>
          <p:cNvPr id="4098" name="Picture 2" descr="C:\Users\uaer\Pictures\геогр\images (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293096"/>
            <a:ext cx="2390775" cy="19145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250825" y="549275"/>
            <a:ext cx="8713788" cy="140017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Наиболее эффективным путем преодоления дефицита воды является</a:t>
            </a:r>
          </a:p>
          <a:p>
            <a:pPr algn="ctr" eaLnBrk="1" hangingPunct="1">
              <a:buFont typeface="Arial" charset="0"/>
              <a:buNone/>
            </a:pPr>
            <a:endParaRPr lang="ru-RU" sz="3200" dirty="0" smtClean="0">
              <a:latin typeface="Arial" charset="0"/>
              <a:cs typeface="Arial" charset="0"/>
            </a:endParaRPr>
          </a:p>
        </p:txBody>
      </p:sp>
      <p:sp>
        <p:nvSpPr>
          <p:cNvPr id="10247" name="Нижний колонтитул 6"/>
          <p:cNvSpPr>
            <a:spLocks noGrp="1"/>
          </p:cNvSpPr>
          <p:nvPr>
            <p:ph type="ftr" sz="quarter" idx="11"/>
          </p:nvPr>
        </p:nvSpPr>
        <p:spPr bwMode="auto">
          <a:xfrm>
            <a:off x="3132138" y="6021388"/>
            <a:ext cx="4824412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Атамановка   2013год</a:t>
            </a:r>
          </a:p>
        </p:txBody>
      </p:sp>
      <p:sp>
        <p:nvSpPr>
          <p:cNvPr id="4" name="Скругленный прямоугольник 3">
            <a:hlinkClick r:id="" action="ppaction://macro?name=DA"/>
          </p:cNvPr>
          <p:cNvSpPr/>
          <p:nvPr/>
        </p:nvSpPr>
        <p:spPr>
          <a:xfrm>
            <a:off x="3132138" y="2205038"/>
            <a:ext cx="2000250" cy="13679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Рациональное использование водных ресурсов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/>
          <p:nvPr/>
        </p:nvSpPr>
        <p:spPr>
          <a:xfrm>
            <a:off x="827584" y="2204864"/>
            <a:ext cx="2000250" cy="13681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Сокращение потребления воды населением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/>
          <p:nvPr/>
        </p:nvSpPr>
        <p:spPr>
          <a:xfrm>
            <a:off x="5508625" y="2205038"/>
            <a:ext cx="2000250" cy="12959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sz="2000" b="1" dirty="0" smtClean="0">
                <a:solidFill>
                  <a:schemeClr val="tx1"/>
                </a:solidFill>
              </a:rPr>
              <a:t>Транспортировка айсбергов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Public\Pictures\Sample Pictures\Dese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4607260"/>
            <a:ext cx="2448271" cy="183620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395288" y="357188"/>
            <a:ext cx="8856662" cy="140017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Примером рационального природопользования является</a:t>
            </a:r>
          </a:p>
          <a:p>
            <a:pPr eaLnBrk="1" hangingPunct="1">
              <a:buFont typeface="Arial" charset="0"/>
              <a:buNone/>
            </a:pPr>
            <a:endParaRPr lang="ru-RU" sz="3200" dirty="0" smtClean="0">
              <a:latin typeface="Arial" charset="0"/>
              <a:cs typeface="Arial" charset="0"/>
            </a:endParaRPr>
          </a:p>
        </p:txBody>
      </p:sp>
      <p:sp>
        <p:nvSpPr>
          <p:cNvPr id="4" name="Скругленный прямоугольник 3">
            <a:hlinkClick r:id="" action="ppaction://macro?name=DA"/>
          </p:cNvPr>
          <p:cNvSpPr/>
          <p:nvPr/>
        </p:nvSpPr>
        <p:spPr>
          <a:xfrm>
            <a:off x="971550" y="1989138"/>
            <a:ext cx="2000250" cy="136785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Рекультивация земель в районах добычи угля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/>
          <p:nvPr/>
        </p:nvSpPr>
        <p:spPr>
          <a:xfrm>
            <a:off x="3419475" y="1989138"/>
            <a:ext cx="2000250" cy="1367854"/>
          </a:xfrm>
          <a:prstGeom prst="roundRect">
            <a:avLst/>
          </a:prstGeom>
          <a:solidFill>
            <a:srgbClr val="FFFF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2000" b="1" dirty="0" smtClean="0"/>
              <a:t>Захоронение ядерных отходов на полигонах</a:t>
            </a:r>
            <a:endParaRPr lang="ru-RU" sz="2000" b="1" dirty="0"/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/>
          <p:nvPr/>
        </p:nvSpPr>
        <p:spPr>
          <a:xfrm>
            <a:off x="5795963" y="1989138"/>
            <a:ext cx="2000250" cy="136785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Перевозка нефтепродуктов на морских судах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1" name="Нижний колонтитул 6"/>
          <p:cNvSpPr txBox="1">
            <a:spLocks/>
          </p:cNvSpPr>
          <p:nvPr/>
        </p:nvSpPr>
        <p:spPr bwMode="auto">
          <a:xfrm>
            <a:off x="2627313" y="6021388"/>
            <a:ext cx="58054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1000" dirty="0" smtClean="0"/>
              <a:t>Атамановка   2013год</a:t>
            </a:r>
            <a:endParaRPr lang="ru-RU" sz="1000" dirty="0"/>
          </a:p>
        </p:txBody>
      </p:sp>
      <p:pic>
        <p:nvPicPr>
          <p:cNvPr id="6146" name="Picture 2" descr="C:\Users\uaer\Pictures\природа\IMG_04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933056"/>
            <a:ext cx="3384376" cy="253828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395288" y="620713"/>
            <a:ext cx="8391525" cy="1000125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ru-RU" dirty="0" smtClean="0"/>
              <a:t>Площади  обрабатываемых земель  преобладают в странах</a:t>
            </a:r>
            <a:endParaRPr lang="ru-RU" dirty="0"/>
          </a:p>
        </p:txBody>
      </p:sp>
      <p:sp>
        <p:nvSpPr>
          <p:cNvPr id="4" name="Скругленный прямоугольник 3">
            <a:hlinkClick r:id="" action="ppaction://macro?name=DA"/>
          </p:cNvPr>
          <p:cNvSpPr/>
          <p:nvPr/>
        </p:nvSpPr>
        <p:spPr>
          <a:xfrm>
            <a:off x="3132138" y="1989138"/>
            <a:ext cx="200025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Южной Азии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/>
          <p:nvPr/>
        </p:nvSpPr>
        <p:spPr>
          <a:xfrm>
            <a:off x="5652120" y="1988840"/>
            <a:ext cx="200025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Латинской Америки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/>
          <p:nvPr/>
        </p:nvSpPr>
        <p:spPr>
          <a:xfrm>
            <a:off x="684213" y="1989138"/>
            <a:ext cx="200025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Австралии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5" name="Нижний колонтитул 6"/>
          <p:cNvSpPr txBox="1">
            <a:spLocks/>
          </p:cNvSpPr>
          <p:nvPr/>
        </p:nvSpPr>
        <p:spPr bwMode="auto">
          <a:xfrm>
            <a:off x="2627313" y="6021388"/>
            <a:ext cx="58054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1000" dirty="0" smtClean="0"/>
              <a:t>Атамановка   2013год</a:t>
            </a:r>
            <a:endParaRPr lang="ru-RU" sz="1000" dirty="0"/>
          </a:p>
        </p:txBody>
      </p:sp>
      <p:pic>
        <p:nvPicPr>
          <p:cNvPr id="7170" name="Picture 2" descr="C:\Users\uaer\Pictures\природа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437112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395288" y="620713"/>
            <a:ext cx="8391525" cy="100012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ru-RU" dirty="0" smtClean="0"/>
              <a:t>Какое утверждение о природопользовании верно?</a:t>
            </a:r>
          </a:p>
          <a:p>
            <a:pPr eaLnBrk="1" hangingPunct="1">
              <a:buFont typeface="Arial" charset="0"/>
              <a:buNone/>
            </a:pPr>
            <a:endParaRPr lang="ru-RU" sz="3200" dirty="0" smtClean="0">
              <a:latin typeface="Arial" charset="0"/>
              <a:cs typeface="Arial" charset="0"/>
            </a:endParaRPr>
          </a:p>
        </p:txBody>
      </p:sp>
      <p:sp>
        <p:nvSpPr>
          <p:cNvPr id="4" name="Скругленный прямоугольник 3">
            <a:hlinkClick r:id="" action="ppaction://macro?name=DA"/>
          </p:cNvPr>
          <p:cNvSpPr/>
          <p:nvPr/>
        </p:nvSpPr>
        <p:spPr>
          <a:xfrm>
            <a:off x="3132138" y="1989138"/>
            <a:ext cx="2000250" cy="23759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Утилизация отходов относится к </a:t>
            </a:r>
            <a:r>
              <a:rPr lang="ru-RU" sz="2000" b="1" dirty="0" err="1" smtClean="0">
                <a:solidFill>
                  <a:schemeClr val="tx1"/>
                </a:solidFill>
              </a:rPr>
              <a:t>природосберегающим</a:t>
            </a:r>
            <a:r>
              <a:rPr lang="ru-RU" sz="2000" b="1" dirty="0" smtClean="0">
                <a:solidFill>
                  <a:schemeClr val="tx1"/>
                </a:solidFill>
              </a:rPr>
              <a:t> технологиям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/>
          <p:nvPr/>
        </p:nvSpPr>
        <p:spPr>
          <a:xfrm>
            <a:off x="5652120" y="2060848"/>
            <a:ext cx="2808312" cy="23042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Строительство водохранилищ на реках не оказывает никакого отрицательного воздействия на природу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/>
          <p:nvPr/>
        </p:nvSpPr>
        <p:spPr>
          <a:xfrm>
            <a:off x="251520" y="1989138"/>
            <a:ext cx="2592288" cy="23759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Сплав древесины по рекам является самым экологически чистым способом ее транспортировки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5" name="Нижний колонтитул 6"/>
          <p:cNvSpPr txBox="1">
            <a:spLocks/>
          </p:cNvSpPr>
          <p:nvPr/>
        </p:nvSpPr>
        <p:spPr bwMode="auto">
          <a:xfrm>
            <a:off x="2627313" y="6021388"/>
            <a:ext cx="58054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1000" dirty="0" smtClean="0"/>
              <a:t>Атамановка   2013год</a:t>
            </a:r>
            <a:endParaRPr lang="ru-RU" sz="1000" dirty="0"/>
          </a:p>
        </p:txBody>
      </p:sp>
      <p:pic>
        <p:nvPicPr>
          <p:cNvPr id="8194" name="Picture 2" descr="C:\Users\uaer\Pictures\Экзотика\getImage 32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650060"/>
            <a:ext cx="2664296" cy="177342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395288" y="549275"/>
            <a:ext cx="8424862" cy="150018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Какое утверждение об обеспеченности природными ресурсами стран мира является верным?</a:t>
            </a:r>
            <a:endParaRPr lang="ru-RU" dirty="0"/>
          </a:p>
        </p:txBody>
      </p:sp>
      <p:sp>
        <p:nvSpPr>
          <p:cNvPr id="4" name="Скругленный прямоугольник 3">
            <a:hlinkClick r:id="" action="ppaction://macro?name=DA"/>
          </p:cNvPr>
          <p:cNvSpPr/>
          <p:nvPr/>
        </p:nvSpPr>
        <p:spPr>
          <a:xfrm>
            <a:off x="755650" y="2276474"/>
            <a:ext cx="2000250" cy="223264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Китай обладает крупнейшими запасами каменного угля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/>
          <p:nvPr/>
        </p:nvSpPr>
        <p:spPr>
          <a:xfrm>
            <a:off x="5508625" y="2276474"/>
            <a:ext cx="2519760" cy="223264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sz="2000" b="1" dirty="0" smtClean="0">
                <a:solidFill>
                  <a:schemeClr val="tx1"/>
                </a:solidFill>
              </a:rPr>
              <a:t>На территории Саудовской Аравии расположены крупнейшие месторождения бокситов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/>
          <p:nvPr/>
        </p:nvSpPr>
        <p:spPr>
          <a:xfrm>
            <a:off x="3132138" y="2276474"/>
            <a:ext cx="2000250" cy="223264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sz="2000" b="1" dirty="0" smtClean="0">
                <a:solidFill>
                  <a:schemeClr val="tx1"/>
                </a:solidFill>
              </a:rPr>
              <a:t>Мексика является лидером по заготовке промышленного леса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5367" name="Нижний колонтитул 6"/>
          <p:cNvSpPr txBox="1">
            <a:spLocks/>
          </p:cNvSpPr>
          <p:nvPr/>
        </p:nvSpPr>
        <p:spPr bwMode="auto">
          <a:xfrm>
            <a:off x="2627313" y="6021388"/>
            <a:ext cx="58054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1000" dirty="0" smtClean="0"/>
              <a:t>Атамановка   2013год</a:t>
            </a:r>
            <a:endParaRPr lang="ru-RU" sz="1000" dirty="0"/>
          </a:p>
        </p:txBody>
      </p:sp>
      <p:pic>
        <p:nvPicPr>
          <p:cNvPr id="9218" name="Picture 2" descr="C:\Users\uaer\Pictures\Экзотика\getImage 33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085184"/>
            <a:ext cx="2232248" cy="148584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64</TotalTime>
  <Words>276</Words>
  <Application>Microsoft Office PowerPoint</Application>
  <PresentationFormat>Экран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Верно: 13 Ошибки: 4 Отметка: 3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Числа от 1 до 10</dc:title>
  <dc:subject>парные согласные</dc:subject>
  <dc:creator>lnbobr</dc:creator>
  <dc:description>тест с автоматическим выставлением отметки</dc:description>
  <cp:lastModifiedBy>uaer</cp:lastModifiedBy>
  <cp:revision>8</cp:revision>
  <dcterms:created xsi:type="dcterms:W3CDTF">2013-08-20T12:18:47Z</dcterms:created>
  <dcterms:modified xsi:type="dcterms:W3CDTF">2013-10-18T19:39:26Z</dcterms:modified>
  <cp:category>русский язык</cp:category>
</cp:coreProperties>
</file>