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76" r:id="rId6"/>
    <p:sldId id="263" r:id="rId7"/>
    <p:sldId id="261" r:id="rId8"/>
    <p:sldId id="275" r:id="rId9"/>
    <p:sldId id="272" r:id="rId10"/>
    <p:sldId id="277" r:id="rId11"/>
    <p:sldId id="262" r:id="rId12"/>
    <p:sldId id="278" r:id="rId13"/>
    <p:sldId id="271" r:id="rId14"/>
    <p:sldId id="264" r:id="rId15"/>
    <p:sldId id="279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C79267-52A0-4B54-96A3-5EC0B505E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C324-8479-42A8-8958-F3F32B64559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9767-E506-4FBF-A049-8D9E3CE9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72;&#1090;&#1090;&#1077;&#1089;&#1090;&#1072;&#1094;&#1080;&#1103;\&#1075;&#1086;&#1090;&#1086;&#1074;&#1086;&#1077;\Povzunec'%20-%20(Ansambl'%20P.%20V_rskogo)%20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72;&#1090;&#1090;&#1077;&#1089;&#1090;&#1072;&#1094;&#1080;&#1103;\&#1075;&#1086;&#1090;&#1086;&#1074;&#1086;&#1077;\Ukrainskaya%20narodnaya%20pesnya%20-%20Oj%20chernaya%20ya%20si,%20chernay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285728"/>
            <a:ext cx="5786478" cy="11620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УКРАИНА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205280885_10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428736"/>
            <a:ext cx="6429420" cy="378621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 flipH="1">
            <a:off x="4000495" y="5286388"/>
            <a:ext cx="4857783" cy="1214446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Юдина Евгения Владимировна</a:t>
            </a:r>
          </a:p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Учитель географии ГОУ ТО «Северо-Агеевская специальная(коррекционная) школа-интернат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VIII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вида для детей-сирот и детей, оставшихся без попечения родителей»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Rr5.JPEG"/>
          <p:cNvPicPr>
            <a:picLocks noGrp="1" noChangeAspect="1"/>
          </p:cNvPicPr>
          <p:nvPr>
            <p:ph/>
          </p:nvPr>
        </p:nvPicPr>
        <p:blipFill>
          <a:blip r:embed="rId2" cstate="screen"/>
          <a:stretch>
            <a:fillRect/>
          </a:stretch>
        </p:blipFill>
        <p:spPr>
          <a:xfrm>
            <a:off x="582609" y="1771650"/>
            <a:ext cx="7714287" cy="3960000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45641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УКРАИНА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0380" y="1142984"/>
            <a:ext cx="2186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Днепр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УКРАИНА</a:t>
            </a:r>
            <a:endParaRPr lang="ru-RU" sz="6000" dirty="0"/>
          </a:p>
        </p:txBody>
      </p:sp>
      <p:pic>
        <p:nvPicPr>
          <p:cNvPr id="5" name="Содержимое 4" descr="1x6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929190" y="214290"/>
            <a:ext cx="4038600" cy="2524125"/>
          </a:xfrm>
        </p:spPr>
      </p:pic>
      <p:pic>
        <p:nvPicPr>
          <p:cNvPr id="6" name="Содержимое 5" descr="fire-cpf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4286256"/>
            <a:ext cx="4038600" cy="2243667"/>
          </a:xfrm>
        </p:spPr>
      </p:pic>
      <p:sp>
        <p:nvSpPr>
          <p:cNvPr id="7" name="Прямоугольник 6"/>
          <p:cNvSpPr/>
          <p:nvPr/>
        </p:nvSpPr>
        <p:spPr>
          <a:xfrm>
            <a:off x="285720" y="1428736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Производит оборудование для тяжелой промышленности, автотранспорт. Хорошо развито рыболовство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рыбоперерабатывающая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промышленность, сельское хозяйство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244334"/>
            <a:ext cx="3714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Богата каменным и бурым углем, железной рудой, марганцем, калием, ртутью, магнием, ураном, гипсом. Есть небольшие месторождения нефти и природного газа.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УКРАИНА</a:t>
            </a:r>
            <a:endParaRPr lang="ru-RU" sz="6000" dirty="0"/>
          </a:p>
        </p:txBody>
      </p:sp>
      <p:pic>
        <p:nvPicPr>
          <p:cNvPr id="5" name="Содержимое 4" descr="1f58296cf6a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500314"/>
            <a:ext cx="4176000" cy="3477829"/>
          </a:xfrm>
        </p:spPr>
      </p:pic>
      <p:pic>
        <p:nvPicPr>
          <p:cNvPr id="6" name="Содержимое 5" descr="2222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29058" y="285728"/>
            <a:ext cx="4293156" cy="3240000"/>
          </a:xfrm>
        </p:spPr>
      </p:pic>
      <p:sp>
        <p:nvSpPr>
          <p:cNvPr id="7" name="Прямоугольник 6"/>
          <p:cNvSpPr/>
          <p:nvPr/>
        </p:nvSpPr>
        <p:spPr>
          <a:xfrm>
            <a:off x="4357686" y="4000504"/>
            <a:ext cx="4786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Украина имеет выгодное физико-географическое положение, находясь на пересечении многих важных международных транспортных путей и коридоров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УКРАИНА</a:t>
            </a:r>
            <a:endParaRPr lang="ru-RU" sz="6000" dirty="0"/>
          </a:p>
        </p:txBody>
      </p:sp>
      <p:pic>
        <p:nvPicPr>
          <p:cNvPr id="5" name="Содержимое 4" descr="56026-m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142984"/>
            <a:ext cx="3500462" cy="3000396"/>
          </a:xfrm>
        </p:spPr>
      </p:pic>
      <p:pic>
        <p:nvPicPr>
          <p:cNvPr id="6" name="Содержимое 5" descr="88255681_0_62391_661ca071_X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214290"/>
            <a:ext cx="4038600" cy="3028950"/>
          </a:xfrm>
        </p:spPr>
      </p:pic>
      <p:pic>
        <p:nvPicPr>
          <p:cNvPr id="7" name="Рисунок 6" descr="7621900537051260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43306" y="2714620"/>
            <a:ext cx="5112000" cy="38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</a:rPr>
              <a:t>УКРАИНА</a:t>
            </a:r>
            <a:endParaRPr lang="ru-RU" sz="6600" dirty="0"/>
          </a:p>
        </p:txBody>
      </p:sp>
      <p:pic>
        <p:nvPicPr>
          <p:cNvPr id="5" name="Содержимое 4" descr="1234_400_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214290"/>
            <a:ext cx="4038600" cy="3285641"/>
          </a:xfrm>
        </p:spPr>
      </p:pic>
      <p:pic>
        <p:nvPicPr>
          <p:cNvPr id="6" name="Содержимое 5" descr="62203_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3714752"/>
            <a:ext cx="5072098" cy="2857520"/>
          </a:xfrm>
        </p:spPr>
      </p:pic>
      <p:sp>
        <p:nvSpPr>
          <p:cNvPr id="7" name="Прямоугольник 6"/>
          <p:cNvSpPr/>
          <p:nvPr/>
        </p:nvSpPr>
        <p:spPr>
          <a:xfrm>
            <a:off x="500034" y="1857364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Разнообразна украинская кухня. Визитная карточка –борщ с пампушками и сало.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УКРАИНА</a:t>
            </a:r>
            <a:endParaRPr lang="ru-RU" dirty="0"/>
          </a:p>
        </p:txBody>
      </p:sp>
      <p:pic>
        <p:nvPicPr>
          <p:cNvPr id="5" name="Содержимое 4" descr="i (4)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428736"/>
            <a:ext cx="2755440" cy="3204000"/>
          </a:xfr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500042"/>
            <a:ext cx="3564480" cy="2844000"/>
          </a:xfrm>
          <a:prstGeom prst="rect">
            <a:avLst/>
          </a:prstGeom>
        </p:spPr>
      </p:pic>
      <p:pic>
        <p:nvPicPr>
          <p:cNvPr id="6" name="Содержимое 5" descr="i (3)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3428992" y="3357562"/>
            <a:ext cx="3083520" cy="31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86834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УКРАИНА</a:t>
            </a:r>
            <a:endParaRPr lang="ru-RU" dirty="0"/>
          </a:p>
        </p:txBody>
      </p:sp>
      <p:pic>
        <p:nvPicPr>
          <p:cNvPr id="7" name="Рисунок 6" descr="vesna_v_livadii_932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57620" y="214290"/>
            <a:ext cx="5070942" cy="3321000"/>
          </a:xfrm>
          <a:prstGeom prst="rect">
            <a:avLst/>
          </a:prstGeom>
        </p:spPr>
      </p:pic>
      <p:pic>
        <p:nvPicPr>
          <p:cNvPr id="8" name="Рисунок 7" descr="1___6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5852" y="3286124"/>
            <a:ext cx="5004000" cy="3333915"/>
          </a:xfrm>
          <a:prstGeom prst="rect">
            <a:avLst/>
          </a:prstGeom>
        </p:spPr>
      </p:pic>
      <p:pic>
        <p:nvPicPr>
          <p:cNvPr id="5" name="Содержимое 4" descr="0c226c470eee9e61d22d6333256d49fd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214282" y="1071547"/>
            <a:ext cx="3500462" cy="2571768"/>
          </a:xfrm>
        </p:spPr>
      </p:pic>
      <p:pic>
        <p:nvPicPr>
          <p:cNvPr id="6" name="Содержимое 5" descr="gornolyjnie kurorti karpat 93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5857884" y="3714752"/>
            <a:ext cx="3150707" cy="19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Использованы сайты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4-(article-picture2)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14876" y="928670"/>
            <a:ext cx="4038600" cy="279595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7972452" cy="419736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images.yandex.ru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ru.wikipedia.org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http://www.nissa-tour.ru/ukrai…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http://ruspo.ru/catalog/resort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http://infa.kharkov.ua/nepovto…</a:t>
            </a: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http://globalist.org.ua/novos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УКРАИНА</a:t>
            </a:r>
            <a:endParaRPr lang="ru-RU" sz="6000" dirty="0"/>
          </a:p>
        </p:txBody>
      </p:sp>
      <p:pic>
        <p:nvPicPr>
          <p:cNvPr id="12" name="Содержимое 11" descr="origina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201919"/>
            <a:ext cx="6286544" cy="4400569"/>
          </a:xfrm>
        </p:spPr>
      </p:pic>
      <p:sp>
        <p:nvSpPr>
          <p:cNvPr id="15" name="Прямоугольник 14"/>
          <p:cNvSpPr/>
          <p:nvPr/>
        </p:nvSpPr>
        <p:spPr>
          <a:xfrm>
            <a:off x="1000100" y="578645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юге омывается водами Черного и Азовского морей. Граничит с Россией, Белоруссией, Польшей, Словакией, Венгрией, Румынией и Молдавией.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ovzunec' - (Ansambl' P. V_rskogo) 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429520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УКРАИНА</a:t>
            </a:r>
            <a:endParaRPr lang="ru-RU" sz="5400" dirty="0"/>
          </a:p>
        </p:txBody>
      </p:sp>
      <p:pic>
        <p:nvPicPr>
          <p:cNvPr id="5" name="Содержимое 4" descr="PR20100210182751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29058" y="2143116"/>
            <a:ext cx="3936000" cy="295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5157192"/>
            <a:ext cx="7859216" cy="14865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Президентско-парламентская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республика. В марте 2010 года на пост президента избран Виктор Янукович. Высшим органом законодательной власти является Верховная рада Украины.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pic_13586555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285860"/>
            <a:ext cx="3792000" cy="2844000"/>
          </a:xfrm>
          <a:prstGeom prst="rect">
            <a:avLst/>
          </a:prstGeom>
        </p:spPr>
      </p:pic>
      <p:pic>
        <p:nvPicPr>
          <p:cNvPr id="6" name="Содержимое 9" descr="flag-gerb-ukrainy-600x400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7884" y="142852"/>
            <a:ext cx="3078000" cy="20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–Киев.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214422"/>
            <a:ext cx="3786214" cy="2592000"/>
          </a:xfrm>
        </p:spPr>
      </p:pic>
      <p:pic>
        <p:nvPicPr>
          <p:cNvPr id="6" name="Содержимое 5" descr="165071_html_4564ca3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357298"/>
            <a:ext cx="4038600" cy="4429156"/>
          </a:xfrm>
        </p:spPr>
      </p:pic>
      <p:sp>
        <p:nvSpPr>
          <p:cNvPr id="7" name="Прямоугольник 6"/>
          <p:cNvSpPr/>
          <p:nvPr/>
        </p:nvSpPr>
        <p:spPr>
          <a:xfrm>
            <a:off x="571472" y="4000504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Основан в 482 году. Ему более 1500 лет. Его называют «матерью русских городов», потому что он был столицей Киевской Руси.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УКРАИНА</a:t>
            </a:r>
            <a:endParaRPr lang="ru-RU" dirty="0"/>
          </a:p>
        </p:txBody>
      </p:sp>
      <p:pic>
        <p:nvPicPr>
          <p:cNvPr id="5" name="Содержимое 4" descr="26986973_1213213629_58260_main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28802"/>
            <a:ext cx="6900882" cy="46679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57422" y="1357298"/>
            <a:ext cx="6329378" cy="476886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Украинская валюта – гривна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УКРАИНА</a:t>
            </a:r>
            <a:endParaRPr lang="ru-RU" sz="5400" dirty="0"/>
          </a:p>
        </p:txBody>
      </p:sp>
      <p:pic>
        <p:nvPicPr>
          <p:cNvPr id="5" name="Содержимое 4" descr="1235334804_7rirryirrye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2786058"/>
            <a:ext cx="4038600" cy="3028950"/>
          </a:xfrm>
        </p:spPr>
      </p:pic>
      <p:pic>
        <p:nvPicPr>
          <p:cNvPr id="6" name="Содержимое 5" descr="gogolpagebig1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143372" y="285728"/>
            <a:ext cx="4714908" cy="3429024"/>
          </a:xfrm>
        </p:spPr>
      </p:pic>
      <p:sp>
        <p:nvSpPr>
          <p:cNvPr id="8" name="Прямоугольник 7"/>
          <p:cNvSpPr/>
          <p:nvPr/>
        </p:nvSpPr>
        <p:spPr>
          <a:xfrm>
            <a:off x="4572000" y="414338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Коренное население страны – украинцы (78%), русских- 17%. Остальные народности – это белорусы, татары, молдаване составляют всего 7% от всего населения.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Ukrainskaya narodnaya pesnya - Oj chernaya ya si, cher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215338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471858" cy="928694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УКРАИНА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9"/>
            <a:ext cx="4495800" cy="314327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На большей части Украины климат умеренно-континентальный, кроме южного берега Крыма, где характерен средиземноморский тип климата. Степень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континентальности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растёт в направлении от запада и северо-запада к востоку и юго-востоку. По мере роста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континентальности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лето становится более жарким, а зима более холодной, и уменьшается количество осадков. Для Крымских гор и Карпат характерен горный тип климата. Лето на всей Украине тёплое и длительное, на востоке и юге — жаркое и сухое, на западе — тёплое и влажное. Зима сильно зависит от региона. Мягкая зима наблюдается на юге и западе, наиболее холодные зимы наблюдаются на северо-востоке Украины.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39708_2.jpe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285728"/>
            <a:ext cx="4374000" cy="2916000"/>
          </a:xfrm>
        </p:spPr>
      </p:pic>
      <p:pic>
        <p:nvPicPr>
          <p:cNvPr id="6" name="Рисунок 5" descr="70416471_1297207218_580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4071942"/>
            <a:ext cx="3504000" cy="2628000"/>
          </a:xfrm>
          <a:prstGeom prst="rect">
            <a:avLst/>
          </a:prstGeom>
        </p:spPr>
      </p:pic>
      <p:pic>
        <p:nvPicPr>
          <p:cNvPr id="7" name="Рисунок 6" descr="1327775994_krym-foto-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3429000"/>
            <a:ext cx="3888001" cy="29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4581525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Субтропический средиземноморский климат распространённа южном берегу Крымского полуострова. Температуры января +3, +4. Температуры июля: +21, +23. Годовое количество осадков менее 600 мм.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8006" name="Picture 6" descr="P7120432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4652963"/>
          </a:xfrm>
          <a:noFill/>
          <a:ln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</a:rPr>
              <a:t>УКРАИНА</a:t>
            </a:r>
            <a:endParaRPr lang="ru-RU" sz="4800" dirty="0"/>
          </a:p>
        </p:txBody>
      </p:sp>
      <p:pic>
        <p:nvPicPr>
          <p:cNvPr id="5" name="Содержимое 4" descr="015.6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3214686"/>
            <a:ext cx="4038600" cy="3028950"/>
          </a:xfrm>
        </p:spPr>
      </p:pic>
      <p:pic>
        <p:nvPicPr>
          <p:cNvPr id="6" name="Содержимое 5" descr="pic0012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571868" y="285728"/>
            <a:ext cx="4896000" cy="3215015"/>
          </a:xfrm>
        </p:spPr>
      </p:pic>
      <p:sp>
        <p:nvSpPr>
          <p:cNvPr id="7" name="Прямоугольник 6"/>
          <p:cNvSpPr/>
          <p:nvPr/>
        </p:nvSpPr>
        <p:spPr>
          <a:xfrm>
            <a:off x="5072066" y="3244334"/>
            <a:ext cx="407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Одна из крупных рек- Днепр. Крупное водохранилище –Каховское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254</Words>
  <Application>Microsoft Office PowerPoint</Application>
  <PresentationFormat>Экран (4:3)</PresentationFormat>
  <Paragraphs>41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УКРАИНА</vt:lpstr>
      <vt:lpstr>УКРАИНА</vt:lpstr>
      <vt:lpstr>УКРАИНА</vt:lpstr>
      <vt:lpstr>Столица –Киев.</vt:lpstr>
      <vt:lpstr>УКРАИНА</vt:lpstr>
      <vt:lpstr>УКРАИНА</vt:lpstr>
      <vt:lpstr>УКРАИНА</vt:lpstr>
      <vt:lpstr>Слайд 8</vt:lpstr>
      <vt:lpstr>УКРАИНА</vt:lpstr>
      <vt:lpstr>Слайд 10</vt:lpstr>
      <vt:lpstr>УКРАИНА</vt:lpstr>
      <vt:lpstr>УКРАИНА</vt:lpstr>
      <vt:lpstr>УКРАИНА</vt:lpstr>
      <vt:lpstr>УКРАИНА</vt:lpstr>
      <vt:lpstr>УКРАИНА</vt:lpstr>
      <vt:lpstr>УКРАИНА</vt:lpstr>
      <vt:lpstr>Использованы сайты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УКРАИНА</dc:title>
  <dc:creator>Евгения</dc:creator>
  <cp:lastModifiedBy>Евгения</cp:lastModifiedBy>
  <cp:revision>30</cp:revision>
  <dcterms:created xsi:type="dcterms:W3CDTF">2013-11-05T13:26:40Z</dcterms:created>
  <dcterms:modified xsi:type="dcterms:W3CDTF">2013-11-21T16:28:38Z</dcterms:modified>
</cp:coreProperties>
</file>