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4" r:id="rId8"/>
    <p:sldId id="295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94" autoAdjust="0"/>
    <p:restoredTop sz="94660"/>
  </p:normalViewPr>
  <p:slideViewPr>
    <p:cSldViewPr>
      <p:cViewPr varScale="1">
        <p:scale>
          <a:sx n="81" d="100"/>
          <a:sy n="81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A6C9AD-A92E-4861-9257-933A302A2584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B4D2E7-623C-4F8B-BB0C-83A428A2F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64 25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508104" cy="5229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1328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«Непрерывное экологическое образование и воспитание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учащихся в образовательном пространстве школы»</a:t>
            </a:r>
            <a:endParaRPr lang="ru-RU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ru-RU" dirty="0"/>
          </a:p>
        </p:txBody>
      </p:sp>
      <p:sp useBgFill="1">
        <p:nvSpPr>
          <p:cNvPr id="7" name="Прямоугольник 6"/>
          <p:cNvSpPr/>
          <p:nvPr/>
        </p:nvSpPr>
        <p:spPr>
          <a:xfrm rot="10800000" flipV="1">
            <a:off x="5364088" y="4059638"/>
            <a:ext cx="3779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Муниципальное бюджетное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образовательное учреждение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средняя общеобразовательная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школа № 64</a:t>
            </a:r>
            <a:endParaRPr lang="ru-RU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фото\DSC03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4365104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Спасибо за внимание!</a:t>
            </a:r>
            <a:endParaRPr lang="ru-RU" sz="6600" b="1" i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СЯ\Рабочий стол\Новая папка\1227507539_themedrop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58417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Цель площадки:</a:t>
            </a:r>
            <a:endParaRPr lang="ru-RU" sz="4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7560840" cy="35283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Georgia" pitchFamily="18" charset="0"/>
              </a:rPr>
              <a:t>способствовать развитию экологической культуры личности, вовлекая в исследовательскую деятельность, воспитывать творческую, социально-активную личность, понимающую законы природы.</a:t>
            </a:r>
          </a:p>
          <a:p>
            <a:endParaRPr lang="ru-RU" dirty="0"/>
          </a:p>
        </p:txBody>
      </p:sp>
      <p:pic>
        <p:nvPicPr>
          <p:cNvPr id="10" name="Picture 2" descr="C:\Users\АСЯ\Desktop\Новая папка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3250" cy="763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Задачи площадки:</a:t>
            </a:r>
            <a:br>
              <a:rPr lang="ru-RU" sz="44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</a:br>
            <a:endParaRPr lang="ru-RU" sz="4400" b="1" i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74340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340769"/>
            <a:ext cx="9144000" cy="54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2698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Формирование знаний об экосистемах Земли и границах обитания человека; системы интеллектуальных и практических умений по изучению, оценке и улучшению состояния окружающей и природной среды, здоровья населения;</a:t>
            </a:r>
          </a:p>
          <a:p>
            <a:pPr lvl="1" indent="269875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1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Воспитание ответственности, чуткости, доброты, отзывчивости, заботы и бережного отношения к природе и людям, стремление внести свой вклад в сохранение и улучшение природной среды.</a:t>
            </a:r>
          </a:p>
          <a:p>
            <a:pPr lvl="1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0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lvl="1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Формирование экологического мышления на основе ознакомления их с   разнообразием   природы родного края и   изучения   комплекса   экологических   проблем;</a:t>
            </a:r>
          </a:p>
          <a:p>
            <a:pPr lvl="1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0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lvl="1" indent="26987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Формирование навыков исследовательской и творческой направленности через проектно-исследовательскую деятельность учащихся.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Picture 2" descr="C:\Users\АСЯ\Desktop\Новая папка\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873250" cy="763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Временные рамки площадки:</a:t>
            </a:r>
            <a:br>
              <a:rPr lang="ru-RU" sz="32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</a:br>
            <a:endParaRPr lang="ru-RU" sz="3200" b="1" i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информационно - подготовительный, обучающий. этап (01.09.2013-30.05.2014);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внедренческий, экспериментальный этап (01.09.2014-30.05.2015);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аналитико - прогнозирующий, оценочный этап (01.09.2015-30.05.2016).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 descr="http://s48.radikal.ru/i122/1108/4a/01f31e9621d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121143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СЯ\Desktop\Новая папка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14300"/>
            <a:ext cx="1819275" cy="735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Программа информационно - подготовительного этапа:</a:t>
            </a:r>
            <a:endParaRPr lang="ru-RU" sz="3600" b="1" i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Разработка и принятие перспективного и рабочего плана деятельности образовательного учреждения.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Разработка мониторинга результатов экспериментальной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Проведение и анализ уроков, внеклассных мероприятий с позиций  экологического образования и воспитания.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Посещение и анализ занятий дополнительного образования.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Отражение экспериментальной работы на сайте образовательного учреждения.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Работа с родителями.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Работа с учащимися.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4" descr="C:\Users\АСЯ\Desktop\Новая папка\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4869160"/>
            <a:ext cx="1226815" cy="176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АСЯ\Desktop\Новая папка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14300"/>
            <a:ext cx="1819275" cy="735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Методическая база: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Диагностика входящая и итоговая всех групп планируемых результатов.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Системно-деятельностный и культурно-исторический подходы  в рамках перехода в ФГОС, методика ситуационного обучения.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Исследовательская и проектная деятельность педагогов и учащихся. 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Курсы и научно-практические семинары для педагогов.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Комплексное консультирование родителей по проблемам обучения и воспитания учащихся.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3" descr="C:\Users\АСЯ\Desktop\Новая папка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8637" cy="711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Организационное и научно - методическое обеспечение :</a:t>
            </a:r>
            <a:endParaRPr lang="ru-RU" sz="3600" i="1" dirty="0">
              <a:solidFill>
                <a:schemeClr val="accent6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Проектная и исследовательская деятельности педагогов и обучающихся.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Организация внеурочной деятельности.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Партнерство школы с родителями.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Формирование экологической грамотности и экологической культуры учащихся  в рамках внедрения ФГОС.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Технические средства обучения, сети Интернет, сайт образовательного учреждения.</a:t>
            </a:r>
          </a:p>
          <a:p>
            <a:endParaRPr lang="ru-RU" dirty="0"/>
          </a:p>
        </p:txBody>
      </p:sp>
      <p:pic>
        <p:nvPicPr>
          <p:cNvPr id="8" name="Picture 3" descr="C:\Users\АСЯ\Desktop\Новая папка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98637" cy="711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0542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Направления деятельности площадки: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блок -экологическое образование в начальной школе.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блок - экологическое образование учащихся в средних и старших классов. 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III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блок - внеклассная экологическая работа.  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IV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блок - экологическая деятельность в школьной библиотеке. 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блок –экологическое воспитание в семье. 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Georgia" pitchFamily="18" charset="0"/>
              </a:rPr>
              <a:t>VI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блок - экологическая деятельность на пришкольном участке.</a:t>
            </a:r>
          </a:p>
          <a:p>
            <a:endParaRPr lang="ru-RU" dirty="0"/>
          </a:p>
        </p:txBody>
      </p:sp>
      <p:pic>
        <p:nvPicPr>
          <p:cNvPr id="11" name="Picture 17" descr="EDU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5445224"/>
            <a:ext cx="205172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АСЯ\Desktop\Новая папка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835150" cy="844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Book Antiqua" pitchFamily="18" charset="0"/>
              </a:rPr>
              <a:t>Планируемые результаты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896544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социальное партнерство школы с окружающим социумом – родителями, учреждениями дополнительного и экологического образования;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усиление в содержании экологического образования и воспитания;</a:t>
            </a: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успешная социализация личности учащихся в жизни.</a:t>
            </a:r>
          </a:p>
          <a:p>
            <a:endParaRPr lang="ru-RU" dirty="0"/>
          </a:p>
        </p:txBody>
      </p:sp>
      <p:pic>
        <p:nvPicPr>
          <p:cNvPr id="8" name="Picture 2" descr="http://shkolapopovka.ucoz.ru/teach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848" y="4985792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СЯ\Desktop\Новая папка\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763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737</TotalTime>
  <Words>337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Цель площадки:</vt:lpstr>
      <vt:lpstr>Задачи площадки: </vt:lpstr>
      <vt:lpstr>Временные рамки площадки: </vt:lpstr>
      <vt:lpstr>Программа информационно - подготовительного этапа:</vt:lpstr>
      <vt:lpstr>Методическая база:</vt:lpstr>
      <vt:lpstr>Организационное и научно - методическое обеспечение :</vt:lpstr>
      <vt:lpstr>Направления деятельности площадки:</vt:lpstr>
      <vt:lpstr>Планируемые результаты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94</cp:revision>
  <dcterms:created xsi:type="dcterms:W3CDTF">2013-12-07T14:19:53Z</dcterms:created>
  <dcterms:modified xsi:type="dcterms:W3CDTF">2014-11-29T16:56:20Z</dcterms:modified>
</cp:coreProperties>
</file>