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B1091B-AA90-402D-B54A-67D98C0208DC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2E42C3-909B-4300-B945-88DB0C2FC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3" y="928670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Численность </a:t>
            </a:r>
          </a:p>
          <a:p>
            <a:pPr algn="ctr"/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и </a:t>
            </a:r>
          </a:p>
          <a:p>
            <a:pPr algn="ctr"/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воспроизводство населения мира.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5157192"/>
            <a:ext cx="4243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Презентацию выполнила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учитель географии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МКОУ  ВСШ №4 г. Йошкар-Олы</a:t>
            </a: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Нестерова О. А.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282" y="2000240"/>
            <a:ext cx="8531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Рост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населения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определяется его характером воспроизводства.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85723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Демография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– наука о закономерностях воспроизводства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населения, изучающая его численность, естественный прирост, половой состав и т.д.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857496"/>
            <a:ext cx="80153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Воспроизводство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– совокупность процессов рождаемости,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смертности и естественного прироста, которые обеспечивают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беспрерывное возобновление и смену людских поколений.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857356" y="4071942"/>
            <a:ext cx="285752" cy="64294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00826" y="4071942"/>
            <a:ext cx="285752" cy="64294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5720" y="5072074"/>
            <a:ext cx="3443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I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тип воспроизводства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«Демографическая зима»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5072074"/>
            <a:ext cx="3589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II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тип воспроизводства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«Демографический взрыв»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121442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4612" y="857232"/>
            <a:ext cx="389478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I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тип воспроизводства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«Демографическая зима»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348880"/>
            <a:ext cx="42148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*Относительно невысокие показатели рождаемости,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смертности и естественного прироста;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*Стабилизация численности населения;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*«Старение населения»;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*характерен для стран зарубежной Европы, СНГ, Северной Америки, Австралии, Японии.</a:t>
            </a:r>
          </a:p>
          <a:p>
            <a:endParaRPr lang="ru-RU" dirty="0"/>
          </a:p>
        </p:txBody>
      </p:sp>
      <p:pic>
        <p:nvPicPr>
          <p:cNvPr id="4098" name="Picture 2" descr="F:\Документы\Фотобанк\население\семья\счастливы вмест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571744"/>
            <a:ext cx="4195395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14546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II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тип воспроизводства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«Демографический взрыв»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916832"/>
            <a:ext cx="41434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*Высокие и очень высокие  показатели рождаемости и естественного прироста; относительно низкие показатели смертности;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*Большая доля людей молодого возраста;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*характерен для развивающихся стран Африки, Латинской Америки, Зарубежной Азии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2" name="Picture 6" descr="Индия Мейн Баз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48" y="2643182"/>
            <a:ext cx="4357686" cy="3072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3214686"/>
            <a:ext cx="7286676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А.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тип воспроизводства – направлена на повышение рождаемости.</a:t>
            </a:r>
          </a:p>
          <a:p>
            <a:pPr algn="ctr">
              <a:lnSpc>
                <a:spcPct val="90000"/>
              </a:lnSpc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В.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II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тип воспроизводства – направлена на снижение рождаемости.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500042"/>
            <a:ext cx="7961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Демографическая политика-управление воспроизводством населения.</a:t>
            </a:r>
            <a:endParaRPr lang="ru-RU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2056686"/>
            <a:ext cx="421484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*Единовременные ссуды молодоженам;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*ежемесячные пособия;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*длительные отпуска по беременности и родам;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*преимущественное право на устройство детей в детские учреждения.</a:t>
            </a:r>
          </a:p>
          <a:p>
            <a:pPr algn="ctr"/>
            <a:endParaRPr lang="ru-RU" sz="6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74838" y="6143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29029" y="714356"/>
            <a:ext cx="5658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Демографическая политика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стран Европы.</a:t>
            </a:r>
            <a:endParaRPr lang="ru-RU" sz="2800" dirty="0"/>
          </a:p>
        </p:txBody>
      </p:sp>
      <p:pic>
        <p:nvPicPr>
          <p:cNvPr id="2050" name="Picture 2" descr="F:\Документы\Фотобанк\население\дети\дет са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857496"/>
            <a:ext cx="3982017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1571612"/>
            <a:ext cx="4286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*Девиз политики: «Один ребенок в семье»,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«Одна супружеская пара - один ребенок»,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«Народ без братьев и сестер».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*Стимулирование поздних браков;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*Поощрение однодетных семей;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*Лишение льгот с рождением второго 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ребенка.</a:t>
            </a:r>
          </a:p>
          <a:p>
            <a:pPr algn="ctr"/>
            <a:endParaRPr lang="ru-RU" sz="6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785794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Демографическая политика Китая.</a:t>
            </a:r>
            <a:endParaRPr lang="ru-RU" sz="2800" dirty="0"/>
          </a:p>
        </p:txBody>
      </p:sp>
      <p:pic>
        <p:nvPicPr>
          <p:cNvPr id="3074" name="Picture 2" descr="F:\Документы\Фотобанк\население\кит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73" y="2500306"/>
            <a:ext cx="4381531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  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Качество населения.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Качество населения - комплексное понятие включающее показатели: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Экономические.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Социальные.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Экологические.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Культурные.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Уровень грамотности.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Средняя продолжительность жизни.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43050"/>
            <a:ext cx="6669954" cy="3946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Спасибо за внимание!</a:t>
            </a:r>
            <a:endParaRPr lang="ru-RU" sz="7200" b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308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Качество населения.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школа</cp:lastModifiedBy>
  <cp:revision>13</cp:revision>
  <dcterms:created xsi:type="dcterms:W3CDTF">2011-10-25T20:24:48Z</dcterms:created>
  <dcterms:modified xsi:type="dcterms:W3CDTF">2013-11-18T09:45:25Z</dcterms:modified>
</cp:coreProperties>
</file>