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8BFFAAC-5FB1-4693-9A74-8AFCEE0D4183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6351A28-D3B9-4FFF-B8EA-BE68632870DE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лексей Шелыгин - Умницы и умники (заставка)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6326" y="1340768"/>
            <a:ext cx="81141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latin typeface="Book Antiqua" pitchFamily="18" charset="0"/>
              </a:rPr>
              <a:t>Интеллектуальная игра по физике </a:t>
            </a:r>
            <a:endParaRPr lang="ru-RU" sz="6000" i="1" dirty="0" smtClean="0">
              <a:latin typeface="Book Antiqua" pitchFamily="18" charset="0"/>
            </a:endParaRPr>
          </a:p>
          <a:p>
            <a:pPr algn="ctr"/>
            <a:r>
              <a:rPr lang="ru-RU" sz="6000" b="1" i="1" dirty="0" smtClean="0">
                <a:latin typeface="Book Antiqua" pitchFamily="18" charset="0"/>
              </a:rPr>
              <a:t>«</a:t>
            </a:r>
            <a:r>
              <a:rPr lang="ru-RU" sz="6000" b="1" i="1" dirty="0">
                <a:latin typeface="Book Antiqua" pitchFamily="18" charset="0"/>
              </a:rPr>
              <a:t>Умники и умницы»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420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599">
            <a:off x="522091" y="2499835"/>
            <a:ext cx="2934072" cy="34536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2210624" y="172005"/>
            <a:ext cx="67687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Cambria" pitchFamily="18" charset="0"/>
              </a:rPr>
              <a:t>20 ноября 2013 года </a:t>
            </a:r>
          </a:p>
          <a:p>
            <a:pPr algn="ctr"/>
            <a:r>
              <a:rPr lang="ru-RU" sz="4400" dirty="0" smtClean="0">
                <a:latin typeface="Cambria" pitchFamily="18" charset="0"/>
              </a:rPr>
              <a:t>в нашей школе пройдет интеллектуальная </a:t>
            </a:r>
            <a:r>
              <a:rPr lang="ru-RU" sz="4400" dirty="0" smtClean="0">
                <a:latin typeface="Cambria" pitchFamily="18" charset="0"/>
              </a:rPr>
              <a:t>игра по физике</a:t>
            </a:r>
          </a:p>
          <a:p>
            <a:pPr algn="ctr"/>
            <a:r>
              <a:rPr lang="ru-RU" sz="6000" dirty="0" smtClean="0">
                <a:latin typeface="Cambria" pitchFamily="18" charset="0"/>
              </a:rPr>
              <a:t> </a:t>
            </a:r>
            <a:r>
              <a:rPr lang="ru-RU" sz="7200" b="1" i="1" dirty="0" smtClean="0">
                <a:solidFill>
                  <a:srgbClr val="FFFF00"/>
                </a:solidFill>
                <a:latin typeface="Cambria" pitchFamily="18" charset="0"/>
              </a:rPr>
              <a:t>«Умники </a:t>
            </a:r>
            <a:endParaRPr lang="ru-RU" sz="7200" b="1" i="1" dirty="0" smtClean="0">
              <a:solidFill>
                <a:srgbClr val="FFFF00"/>
              </a:solidFill>
              <a:latin typeface="Cambria" pitchFamily="18" charset="0"/>
            </a:endParaRPr>
          </a:p>
          <a:p>
            <a:pPr algn="ctr"/>
            <a:r>
              <a:rPr lang="ru-RU" sz="7200" b="1" i="1" dirty="0" smtClean="0">
                <a:solidFill>
                  <a:srgbClr val="FFFF00"/>
                </a:solidFill>
                <a:latin typeface="Cambria" pitchFamily="18" charset="0"/>
              </a:rPr>
              <a:t>и</a:t>
            </a:r>
          </a:p>
          <a:p>
            <a:pPr algn="ctr"/>
            <a:r>
              <a:rPr lang="ru-RU" sz="7200" b="1" i="1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sz="7200" b="1" i="1" dirty="0" smtClean="0">
                <a:solidFill>
                  <a:srgbClr val="FFFF00"/>
                </a:solidFill>
                <a:latin typeface="Cambria" pitchFamily="18" charset="0"/>
              </a:rPr>
              <a:t>умницы</a:t>
            </a:r>
            <a:r>
              <a:rPr lang="ru-RU" sz="7200" b="1" i="1" dirty="0" smtClean="0">
                <a:solidFill>
                  <a:srgbClr val="FFFF00"/>
                </a:solidFill>
                <a:latin typeface="Cambria" pitchFamily="18" charset="0"/>
              </a:rPr>
              <a:t>»</a:t>
            </a:r>
            <a:endParaRPr lang="ru-RU" sz="72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88" y="692696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Cambria" pitchFamily="18" charset="0"/>
              </a:rPr>
              <a:t>В игре могут принять участие учащиеся </a:t>
            </a:r>
          </a:p>
          <a:p>
            <a:pPr algn="ctr"/>
            <a:r>
              <a:rPr lang="ru-RU" sz="6600" dirty="0" smtClean="0">
                <a:latin typeface="Cambria" pitchFamily="18" charset="0"/>
              </a:rPr>
              <a:t>10 – 11 классов</a:t>
            </a:r>
            <a:endParaRPr lang="ru-RU" sz="6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Для участия в игре Вам необходимо до 17 ноября письменно ответить на вопрос: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ambria" pitchFamily="18" charset="0"/>
              </a:rPr>
              <a:t>«Какую роль играет физика в жизни человека?»</a:t>
            </a:r>
          </a:p>
          <a:p>
            <a:pPr algn="ctr"/>
            <a:endParaRPr lang="ru-RU" sz="4400" dirty="0" smtClean="0">
              <a:latin typeface="Cambria" pitchFamily="18" charset="0"/>
            </a:endParaRPr>
          </a:p>
          <a:p>
            <a:pPr algn="ctr"/>
            <a:r>
              <a:rPr lang="ru-RU" sz="4400" dirty="0" smtClean="0">
                <a:latin typeface="Cambria" pitchFamily="18" charset="0"/>
              </a:rPr>
              <a:t>Работу сдать учителю физики.</a:t>
            </a:r>
          </a:p>
        </p:txBody>
      </p:sp>
    </p:spTree>
    <p:extLst>
      <p:ext uri="{BB962C8B-B14F-4D97-AF65-F5344CB8AC3E}">
        <p14:creationId xmlns:p14="http://schemas.microsoft.com/office/powerpoint/2010/main" val="14374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976" y="4412694"/>
            <a:ext cx="2009775" cy="28575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3648508" y="620688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ambria" pitchFamily="18" charset="0"/>
              </a:rPr>
              <a:t>Три лучших автора получат шанс побороться за звание </a:t>
            </a:r>
            <a:r>
              <a:rPr lang="ru-RU" sz="4000" b="1" dirty="0" smtClean="0">
                <a:solidFill>
                  <a:srgbClr val="FFFF00"/>
                </a:solidFill>
                <a:latin typeface="Cambria" pitchFamily="18" charset="0"/>
              </a:rPr>
              <a:t>«Умника» </a:t>
            </a:r>
          </a:p>
          <a:p>
            <a:pPr algn="ctr"/>
            <a:r>
              <a:rPr lang="ru-RU" sz="4000" dirty="0" smtClean="0">
                <a:latin typeface="Cambria" pitchFamily="18" charset="0"/>
              </a:rPr>
              <a:t>и получить приз – сертификат на пятерку по физике и грамоту победителя. </a:t>
            </a:r>
            <a:endParaRPr lang="ru-RU" sz="4000" dirty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527">
            <a:off x="132758" y="198306"/>
            <a:ext cx="3643992" cy="50144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 rot="21056403">
            <a:off x="694612" y="190370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НАГРАЖДАЕТСЯ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победитель интеллектуальной игры по физике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«Умники и умницы»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____________________________________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7" y="5637446"/>
            <a:ext cx="22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mbria" pitchFamily="18" charset="0"/>
              </a:rPr>
              <a:t>на пятерку по физике</a:t>
            </a:r>
            <a:endParaRPr lang="ru-RU" sz="1100" b="1" i="1" dirty="0">
              <a:solidFill>
                <a:schemeClr val="bg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9143"/>
            <a:ext cx="47525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ambria" pitchFamily="18" charset="0"/>
              </a:rPr>
              <a:t>Остальные учащиеся станут теоретиками (болельщиками) и получат возможность выиграть грамоту по физике.</a:t>
            </a:r>
            <a:endParaRPr lang="ru-RU" sz="4000" dirty="0"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16" y="620688"/>
            <a:ext cx="4381500" cy="5893668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32730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406566" cy="5797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1635169"/>
            <a:ext cx="522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Cambria" pitchFamily="18" charset="0"/>
              </a:rPr>
              <a:t>Ждем Ваши работы!</a:t>
            </a:r>
          </a:p>
          <a:p>
            <a:pPr algn="ctr"/>
            <a:r>
              <a:rPr lang="ru-RU" sz="4000" i="1" dirty="0" smtClean="0">
                <a:latin typeface="Cambria" pitchFamily="18" charset="0"/>
              </a:rPr>
              <a:t>Творческих успехов!</a:t>
            </a:r>
            <a:endParaRPr lang="ru-RU" sz="4000" i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7" y="3645024"/>
            <a:ext cx="4392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mbria" pitchFamily="18" charset="0"/>
              </a:rPr>
              <a:t>С уважением, учитель физики</a:t>
            </a:r>
          </a:p>
          <a:p>
            <a:r>
              <a:rPr lang="ru-RU" sz="2800" i="1" dirty="0" smtClean="0">
                <a:latin typeface="Cambria" pitchFamily="18" charset="0"/>
              </a:rPr>
              <a:t>Титарева Т.А.</a:t>
            </a:r>
            <a:endParaRPr lang="ru-RU" sz="28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60</TotalTime>
  <Words>137</Words>
  <Application>Microsoft Office PowerPoint</Application>
  <PresentationFormat>Экран (4:3)</PresentationFormat>
  <Paragraphs>26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по физике «Умники и умницы»</dc:title>
  <dc:creator>DNA7 X86</dc:creator>
  <cp:lastModifiedBy>DNA7 X86</cp:lastModifiedBy>
  <cp:revision>11</cp:revision>
  <dcterms:created xsi:type="dcterms:W3CDTF">2013-10-27T10:54:51Z</dcterms:created>
  <dcterms:modified xsi:type="dcterms:W3CDTF">2013-10-27T11:56:14Z</dcterms:modified>
</cp:coreProperties>
</file>