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4BDBB6-74BC-4895-97D3-C19D89FAF429}" type="doc">
      <dgm:prSet loTypeId="urn:microsoft.com/office/officeart/2005/8/layout/vList2" loCatId="list" qsTypeId="urn:microsoft.com/office/officeart/2005/8/quickstyle/3d1" qsCatId="3D" csTypeId="urn:microsoft.com/office/officeart/2005/8/colors/accent6_5" csCatId="accent6"/>
      <dgm:spPr/>
      <dgm:t>
        <a:bodyPr/>
        <a:lstStyle/>
        <a:p>
          <a:endParaRPr lang="ru-RU"/>
        </a:p>
      </dgm:t>
    </dgm:pt>
    <dgm:pt modelId="{D3B47BAE-2488-4CAB-8673-72639A4F4E9E}">
      <dgm:prSet custT="1"/>
      <dgm:spPr/>
      <dgm:t>
        <a:bodyPr/>
        <a:lstStyle/>
        <a:p>
          <a:pPr algn="ctr" rtl="0"/>
          <a:r>
            <a:rPr lang="ru-RU" sz="8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Внимание</a:t>
          </a:r>
          <a:endParaRPr lang="ru-RU" sz="88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47A018-D43F-4864-8F4B-51F4951D1947}" type="parTrans" cxnId="{59BEA60F-D2AF-4B7F-A9FC-6E9BFA259CBC}">
      <dgm:prSet/>
      <dgm:spPr/>
      <dgm:t>
        <a:bodyPr/>
        <a:lstStyle/>
        <a:p>
          <a:endParaRPr lang="ru-RU"/>
        </a:p>
      </dgm:t>
    </dgm:pt>
    <dgm:pt modelId="{628AA57B-7A49-4F34-930E-7C32811E4A2D}" type="sibTrans" cxnId="{59BEA60F-D2AF-4B7F-A9FC-6E9BFA259CBC}">
      <dgm:prSet/>
      <dgm:spPr/>
      <dgm:t>
        <a:bodyPr/>
        <a:lstStyle/>
        <a:p>
          <a:endParaRPr lang="ru-RU"/>
        </a:p>
      </dgm:t>
    </dgm:pt>
    <dgm:pt modelId="{5CB2CF29-EB92-47DF-81AD-F8330B2D1B4F}" type="pres">
      <dgm:prSet presAssocID="{4E4BDBB6-74BC-4895-97D3-C19D89FAF42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C7FC14-5897-4BF4-9E02-4847E9F72EA0}" type="pres">
      <dgm:prSet presAssocID="{D3B47BAE-2488-4CAB-8673-72639A4F4E9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BEA60F-D2AF-4B7F-A9FC-6E9BFA259CBC}" srcId="{4E4BDBB6-74BC-4895-97D3-C19D89FAF429}" destId="{D3B47BAE-2488-4CAB-8673-72639A4F4E9E}" srcOrd="0" destOrd="0" parTransId="{D047A018-D43F-4864-8F4B-51F4951D1947}" sibTransId="{628AA57B-7A49-4F34-930E-7C32811E4A2D}"/>
    <dgm:cxn modelId="{DCD8AA52-B556-479D-A9EE-33E5278015F6}" type="presOf" srcId="{4E4BDBB6-74BC-4895-97D3-C19D89FAF429}" destId="{5CB2CF29-EB92-47DF-81AD-F8330B2D1B4F}" srcOrd="0" destOrd="0" presId="urn:microsoft.com/office/officeart/2005/8/layout/vList2"/>
    <dgm:cxn modelId="{4F79BEA3-B5B8-4FEE-8C29-BEFC40D6BF5F}" type="presOf" srcId="{D3B47BAE-2488-4CAB-8673-72639A4F4E9E}" destId="{CAC7FC14-5897-4BF4-9E02-4847E9F72EA0}" srcOrd="0" destOrd="0" presId="urn:microsoft.com/office/officeart/2005/8/layout/vList2"/>
    <dgm:cxn modelId="{25C95A25-68D7-4B7D-A4C3-772B8C6E54B4}" type="presParOf" srcId="{5CB2CF29-EB92-47DF-81AD-F8330B2D1B4F}" destId="{CAC7FC14-5897-4BF4-9E02-4847E9F72EA0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01E23E-F049-4830-AB44-FE26F1376C63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17324551-A9D5-42D1-BDDA-B160D11B7E9D}">
      <dgm:prSet phldrT="[Текст]" custT="1"/>
      <dgm:spPr/>
      <dgm:t>
        <a:bodyPr/>
        <a:lstStyle/>
        <a:p>
          <a:r>
            <a:rPr lang="ru-RU" sz="4000" b="1" dirty="0" smtClean="0">
              <a:latin typeface="Times New Roman" pitchFamily="18" charset="0"/>
              <a:cs typeface="Times New Roman" pitchFamily="18" charset="0"/>
            </a:rPr>
            <a:t>Тепловое действие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6CEED9EF-27BA-482A-8598-BC23642ED963}" type="parTrans" cxnId="{B14BA17C-5DDA-4BE0-B135-E826330B077A}">
      <dgm:prSet/>
      <dgm:spPr/>
      <dgm:t>
        <a:bodyPr/>
        <a:lstStyle/>
        <a:p>
          <a:endParaRPr lang="ru-RU"/>
        </a:p>
      </dgm:t>
    </dgm:pt>
    <dgm:pt modelId="{A0D712C5-4F7F-4CF1-8D51-7386183D91E6}" type="sibTrans" cxnId="{B14BA17C-5DDA-4BE0-B135-E826330B077A}">
      <dgm:prSet/>
      <dgm:spPr/>
      <dgm:t>
        <a:bodyPr/>
        <a:lstStyle/>
        <a:p>
          <a:endParaRPr lang="ru-RU"/>
        </a:p>
      </dgm:t>
    </dgm:pt>
    <dgm:pt modelId="{8CE75420-EE6C-4BAE-B483-BF9F6F4BAFA3}">
      <dgm:prSet phldrT="[Текст]" custT="1"/>
      <dgm:spPr/>
      <dgm:t>
        <a:bodyPr/>
        <a:lstStyle/>
        <a:p>
          <a:r>
            <a:rPr lang="ru-RU" sz="4000" b="1" dirty="0" smtClean="0">
              <a:latin typeface="Times New Roman" pitchFamily="18" charset="0"/>
              <a:cs typeface="Times New Roman" pitchFamily="18" charset="0"/>
            </a:rPr>
            <a:t>Химической действие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B290C02A-00EE-4BD8-9222-0A62456300EE}" type="parTrans" cxnId="{4B406B48-8E82-41B1-9B47-03C1E19210EB}">
      <dgm:prSet/>
      <dgm:spPr/>
      <dgm:t>
        <a:bodyPr/>
        <a:lstStyle/>
        <a:p>
          <a:endParaRPr lang="ru-RU"/>
        </a:p>
      </dgm:t>
    </dgm:pt>
    <dgm:pt modelId="{FF689957-B848-4A8F-9A16-3B5EFB145DEE}" type="sibTrans" cxnId="{4B406B48-8E82-41B1-9B47-03C1E19210EB}">
      <dgm:prSet/>
      <dgm:spPr/>
      <dgm:t>
        <a:bodyPr/>
        <a:lstStyle/>
        <a:p>
          <a:endParaRPr lang="ru-RU"/>
        </a:p>
      </dgm:t>
    </dgm:pt>
    <dgm:pt modelId="{480ACBEB-1EEA-4E4F-BC9B-F0040039C3EA}">
      <dgm:prSet phldrT="[Текст]" custT="1"/>
      <dgm:spPr/>
      <dgm:t>
        <a:bodyPr/>
        <a:lstStyle/>
        <a:p>
          <a:r>
            <a:rPr lang="ru-RU" sz="4000" b="1" dirty="0" smtClean="0">
              <a:latin typeface="Times New Roman" pitchFamily="18" charset="0"/>
              <a:cs typeface="Times New Roman" pitchFamily="18" charset="0"/>
            </a:rPr>
            <a:t>Магнитное действие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DAC785E6-9A0A-45C9-99AE-53F7853661D8}" type="parTrans" cxnId="{BF0B09BF-9C52-49A7-8587-A0133B95CCCA}">
      <dgm:prSet/>
      <dgm:spPr/>
      <dgm:t>
        <a:bodyPr/>
        <a:lstStyle/>
        <a:p>
          <a:endParaRPr lang="ru-RU"/>
        </a:p>
      </dgm:t>
    </dgm:pt>
    <dgm:pt modelId="{CECEF5B0-D1EC-415C-AA92-EE34DBDBFDC4}" type="sibTrans" cxnId="{BF0B09BF-9C52-49A7-8587-A0133B95CCCA}">
      <dgm:prSet/>
      <dgm:spPr/>
      <dgm:t>
        <a:bodyPr/>
        <a:lstStyle/>
        <a:p>
          <a:endParaRPr lang="ru-RU"/>
        </a:p>
      </dgm:t>
    </dgm:pt>
    <dgm:pt modelId="{0BF291D0-5ACE-4D66-B39C-B3FAA87C8B44}" type="pres">
      <dgm:prSet presAssocID="{8601E23E-F049-4830-AB44-FE26F1376C6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28B7D0-7703-4070-8078-1F02B8955298}" type="pres">
      <dgm:prSet presAssocID="{17324551-A9D5-42D1-BDDA-B160D11B7E9D}" presName="parentLin" presStyleCnt="0"/>
      <dgm:spPr/>
    </dgm:pt>
    <dgm:pt modelId="{79645BC8-9427-477B-B056-E03FEF2BA822}" type="pres">
      <dgm:prSet presAssocID="{17324551-A9D5-42D1-BDDA-B160D11B7E9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1ECC73B-D916-400E-94A5-FDD9B17F0CB9}" type="pres">
      <dgm:prSet presAssocID="{17324551-A9D5-42D1-BDDA-B160D11B7E9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CF04E-43E1-49A7-BBD0-84A0B0D005C6}" type="pres">
      <dgm:prSet presAssocID="{17324551-A9D5-42D1-BDDA-B160D11B7E9D}" presName="negativeSpace" presStyleCnt="0"/>
      <dgm:spPr/>
    </dgm:pt>
    <dgm:pt modelId="{343DE887-03BD-479A-9C7C-50B519E00908}" type="pres">
      <dgm:prSet presAssocID="{17324551-A9D5-42D1-BDDA-B160D11B7E9D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0C215-62D7-4E83-A0E7-2E89FE7451F8}" type="pres">
      <dgm:prSet presAssocID="{A0D712C5-4F7F-4CF1-8D51-7386183D91E6}" presName="spaceBetweenRectangles" presStyleCnt="0"/>
      <dgm:spPr/>
    </dgm:pt>
    <dgm:pt modelId="{ABF93F86-A787-4C85-8005-D8F9D9307867}" type="pres">
      <dgm:prSet presAssocID="{8CE75420-EE6C-4BAE-B483-BF9F6F4BAFA3}" presName="parentLin" presStyleCnt="0"/>
      <dgm:spPr/>
    </dgm:pt>
    <dgm:pt modelId="{54188F6C-C77B-4C38-9702-728432E5D7B4}" type="pres">
      <dgm:prSet presAssocID="{8CE75420-EE6C-4BAE-B483-BF9F6F4BAFA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C857D34-D36A-4B12-A2C9-B746ABAE8BCC}" type="pres">
      <dgm:prSet presAssocID="{8CE75420-EE6C-4BAE-B483-BF9F6F4BAFA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7613A-9B49-48EA-8E3A-7B9217326E3C}" type="pres">
      <dgm:prSet presAssocID="{8CE75420-EE6C-4BAE-B483-BF9F6F4BAFA3}" presName="negativeSpace" presStyleCnt="0"/>
      <dgm:spPr/>
    </dgm:pt>
    <dgm:pt modelId="{AC0E25FF-6391-412D-8D69-24741E63A1CE}" type="pres">
      <dgm:prSet presAssocID="{8CE75420-EE6C-4BAE-B483-BF9F6F4BAFA3}" presName="childText" presStyleLbl="conFgAcc1" presStyleIdx="1" presStyleCnt="3">
        <dgm:presLayoutVars>
          <dgm:bulletEnabled val="1"/>
        </dgm:presLayoutVars>
      </dgm:prSet>
      <dgm:spPr/>
    </dgm:pt>
    <dgm:pt modelId="{64D76751-2A3B-4E93-A27A-1ABE126AB7D3}" type="pres">
      <dgm:prSet presAssocID="{FF689957-B848-4A8F-9A16-3B5EFB145DEE}" presName="spaceBetweenRectangles" presStyleCnt="0"/>
      <dgm:spPr/>
    </dgm:pt>
    <dgm:pt modelId="{199668F3-847D-42DF-9D77-BDD11DA68892}" type="pres">
      <dgm:prSet presAssocID="{480ACBEB-1EEA-4E4F-BC9B-F0040039C3EA}" presName="parentLin" presStyleCnt="0"/>
      <dgm:spPr/>
    </dgm:pt>
    <dgm:pt modelId="{BC021878-7027-48AA-A6B0-C1466E007608}" type="pres">
      <dgm:prSet presAssocID="{480ACBEB-1EEA-4E4F-BC9B-F0040039C3E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9B9176C-9CB4-4217-8830-461D9528AFEE}" type="pres">
      <dgm:prSet presAssocID="{480ACBEB-1EEA-4E4F-BC9B-F0040039C3EA}" presName="parentText" presStyleLbl="node1" presStyleIdx="2" presStyleCnt="3" custLinFactNeighborX="4160" custLinFactNeighborY="31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D97EC-F9EB-4B5A-9136-DCC765A435E8}" type="pres">
      <dgm:prSet presAssocID="{480ACBEB-1EEA-4E4F-BC9B-F0040039C3EA}" presName="negativeSpace" presStyleCnt="0"/>
      <dgm:spPr/>
    </dgm:pt>
    <dgm:pt modelId="{5E1A8F93-6C7E-4D3B-8EC8-91E84B01A682}" type="pres">
      <dgm:prSet presAssocID="{480ACBEB-1EEA-4E4F-BC9B-F0040039C3E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696D9B7-7091-4C4E-9579-F74CBCEAFFA8}" type="presOf" srcId="{8CE75420-EE6C-4BAE-B483-BF9F6F4BAFA3}" destId="{FC857D34-D36A-4B12-A2C9-B746ABAE8BCC}" srcOrd="1" destOrd="0" presId="urn:microsoft.com/office/officeart/2005/8/layout/list1"/>
    <dgm:cxn modelId="{57197850-739F-44D4-91A0-7B44D08C9585}" type="presOf" srcId="{17324551-A9D5-42D1-BDDA-B160D11B7E9D}" destId="{21ECC73B-D916-400E-94A5-FDD9B17F0CB9}" srcOrd="1" destOrd="0" presId="urn:microsoft.com/office/officeart/2005/8/layout/list1"/>
    <dgm:cxn modelId="{BF0B09BF-9C52-49A7-8587-A0133B95CCCA}" srcId="{8601E23E-F049-4830-AB44-FE26F1376C63}" destId="{480ACBEB-1EEA-4E4F-BC9B-F0040039C3EA}" srcOrd="2" destOrd="0" parTransId="{DAC785E6-9A0A-45C9-99AE-53F7853661D8}" sibTransId="{CECEF5B0-D1EC-415C-AA92-EE34DBDBFDC4}"/>
    <dgm:cxn modelId="{4B406B48-8E82-41B1-9B47-03C1E19210EB}" srcId="{8601E23E-F049-4830-AB44-FE26F1376C63}" destId="{8CE75420-EE6C-4BAE-B483-BF9F6F4BAFA3}" srcOrd="1" destOrd="0" parTransId="{B290C02A-00EE-4BD8-9222-0A62456300EE}" sibTransId="{FF689957-B848-4A8F-9A16-3B5EFB145DEE}"/>
    <dgm:cxn modelId="{B14BA17C-5DDA-4BE0-B135-E826330B077A}" srcId="{8601E23E-F049-4830-AB44-FE26F1376C63}" destId="{17324551-A9D5-42D1-BDDA-B160D11B7E9D}" srcOrd="0" destOrd="0" parTransId="{6CEED9EF-27BA-482A-8598-BC23642ED963}" sibTransId="{A0D712C5-4F7F-4CF1-8D51-7386183D91E6}"/>
    <dgm:cxn modelId="{74ADD090-0D2C-42DD-9ECF-2D9023D56376}" type="presOf" srcId="{480ACBEB-1EEA-4E4F-BC9B-F0040039C3EA}" destId="{49B9176C-9CB4-4217-8830-461D9528AFEE}" srcOrd="1" destOrd="0" presId="urn:microsoft.com/office/officeart/2005/8/layout/list1"/>
    <dgm:cxn modelId="{3A126D38-9992-4C49-AFCD-4D721B4D6F0D}" type="presOf" srcId="{480ACBEB-1EEA-4E4F-BC9B-F0040039C3EA}" destId="{BC021878-7027-48AA-A6B0-C1466E007608}" srcOrd="0" destOrd="0" presId="urn:microsoft.com/office/officeart/2005/8/layout/list1"/>
    <dgm:cxn modelId="{82C630AE-3DF4-43F4-9716-D073600163FD}" type="presOf" srcId="{17324551-A9D5-42D1-BDDA-B160D11B7E9D}" destId="{79645BC8-9427-477B-B056-E03FEF2BA822}" srcOrd="0" destOrd="0" presId="urn:microsoft.com/office/officeart/2005/8/layout/list1"/>
    <dgm:cxn modelId="{26A73EE2-A436-424C-B813-82498878D851}" type="presOf" srcId="{8601E23E-F049-4830-AB44-FE26F1376C63}" destId="{0BF291D0-5ACE-4D66-B39C-B3FAA87C8B44}" srcOrd="0" destOrd="0" presId="urn:microsoft.com/office/officeart/2005/8/layout/list1"/>
    <dgm:cxn modelId="{B4F6F7DA-89B2-427E-9E01-1FAB37667CE8}" type="presOf" srcId="{8CE75420-EE6C-4BAE-B483-BF9F6F4BAFA3}" destId="{54188F6C-C77B-4C38-9702-728432E5D7B4}" srcOrd="0" destOrd="0" presId="urn:microsoft.com/office/officeart/2005/8/layout/list1"/>
    <dgm:cxn modelId="{D09A0303-BEF2-42DC-BF0E-7DA4620C8B89}" type="presParOf" srcId="{0BF291D0-5ACE-4D66-B39C-B3FAA87C8B44}" destId="{BB28B7D0-7703-4070-8078-1F02B8955298}" srcOrd="0" destOrd="0" presId="urn:microsoft.com/office/officeart/2005/8/layout/list1"/>
    <dgm:cxn modelId="{06A3ABB2-D6D9-4E0E-8EF3-E36ADE0274C2}" type="presParOf" srcId="{BB28B7D0-7703-4070-8078-1F02B8955298}" destId="{79645BC8-9427-477B-B056-E03FEF2BA822}" srcOrd="0" destOrd="0" presId="urn:microsoft.com/office/officeart/2005/8/layout/list1"/>
    <dgm:cxn modelId="{5F4C8D45-3E56-41A5-995A-4FB74C71B887}" type="presParOf" srcId="{BB28B7D0-7703-4070-8078-1F02B8955298}" destId="{21ECC73B-D916-400E-94A5-FDD9B17F0CB9}" srcOrd="1" destOrd="0" presId="urn:microsoft.com/office/officeart/2005/8/layout/list1"/>
    <dgm:cxn modelId="{231BDF40-547E-41F1-8B94-7041BAF61D18}" type="presParOf" srcId="{0BF291D0-5ACE-4D66-B39C-B3FAA87C8B44}" destId="{9C5CF04E-43E1-49A7-BBD0-84A0B0D005C6}" srcOrd="1" destOrd="0" presId="urn:microsoft.com/office/officeart/2005/8/layout/list1"/>
    <dgm:cxn modelId="{279C83E0-FB31-4056-88BC-8CA8705D3921}" type="presParOf" srcId="{0BF291D0-5ACE-4D66-B39C-B3FAA87C8B44}" destId="{343DE887-03BD-479A-9C7C-50B519E00908}" srcOrd="2" destOrd="0" presId="urn:microsoft.com/office/officeart/2005/8/layout/list1"/>
    <dgm:cxn modelId="{A0DBBBDB-61D2-4E69-A42A-F6BD21CFC039}" type="presParOf" srcId="{0BF291D0-5ACE-4D66-B39C-B3FAA87C8B44}" destId="{EEA0C215-62D7-4E83-A0E7-2E89FE7451F8}" srcOrd="3" destOrd="0" presId="urn:microsoft.com/office/officeart/2005/8/layout/list1"/>
    <dgm:cxn modelId="{CF5EFB35-D8BF-46CD-B44A-5AABC5EAC880}" type="presParOf" srcId="{0BF291D0-5ACE-4D66-B39C-B3FAA87C8B44}" destId="{ABF93F86-A787-4C85-8005-D8F9D9307867}" srcOrd="4" destOrd="0" presId="urn:microsoft.com/office/officeart/2005/8/layout/list1"/>
    <dgm:cxn modelId="{5008AFA5-E6FD-4D75-81FC-F13D98DFBA08}" type="presParOf" srcId="{ABF93F86-A787-4C85-8005-D8F9D9307867}" destId="{54188F6C-C77B-4C38-9702-728432E5D7B4}" srcOrd="0" destOrd="0" presId="urn:microsoft.com/office/officeart/2005/8/layout/list1"/>
    <dgm:cxn modelId="{88335CB1-465F-445C-AA47-87B40A3AE944}" type="presParOf" srcId="{ABF93F86-A787-4C85-8005-D8F9D9307867}" destId="{FC857D34-D36A-4B12-A2C9-B746ABAE8BCC}" srcOrd="1" destOrd="0" presId="urn:microsoft.com/office/officeart/2005/8/layout/list1"/>
    <dgm:cxn modelId="{B126F489-4C9A-4865-B5A7-2D2978188F55}" type="presParOf" srcId="{0BF291D0-5ACE-4D66-B39C-B3FAA87C8B44}" destId="{8667613A-9B49-48EA-8E3A-7B9217326E3C}" srcOrd="5" destOrd="0" presId="urn:microsoft.com/office/officeart/2005/8/layout/list1"/>
    <dgm:cxn modelId="{0016A3D7-1A00-4F62-B59C-A5DC965681BD}" type="presParOf" srcId="{0BF291D0-5ACE-4D66-B39C-B3FAA87C8B44}" destId="{AC0E25FF-6391-412D-8D69-24741E63A1CE}" srcOrd="6" destOrd="0" presId="urn:microsoft.com/office/officeart/2005/8/layout/list1"/>
    <dgm:cxn modelId="{30209EBF-2D99-4F29-93D5-6E5E00D337C6}" type="presParOf" srcId="{0BF291D0-5ACE-4D66-B39C-B3FAA87C8B44}" destId="{64D76751-2A3B-4E93-A27A-1ABE126AB7D3}" srcOrd="7" destOrd="0" presId="urn:microsoft.com/office/officeart/2005/8/layout/list1"/>
    <dgm:cxn modelId="{0B6BC160-5546-4FAE-9605-92560CA655B0}" type="presParOf" srcId="{0BF291D0-5ACE-4D66-B39C-B3FAA87C8B44}" destId="{199668F3-847D-42DF-9D77-BDD11DA68892}" srcOrd="8" destOrd="0" presId="urn:microsoft.com/office/officeart/2005/8/layout/list1"/>
    <dgm:cxn modelId="{584F3F5C-6367-4099-9067-45E5CD06315E}" type="presParOf" srcId="{199668F3-847D-42DF-9D77-BDD11DA68892}" destId="{BC021878-7027-48AA-A6B0-C1466E007608}" srcOrd="0" destOrd="0" presId="urn:microsoft.com/office/officeart/2005/8/layout/list1"/>
    <dgm:cxn modelId="{63D34034-9EDE-4FD6-BAAA-4F24C10C82D4}" type="presParOf" srcId="{199668F3-847D-42DF-9D77-BDD11DA68892}" destId="{49B9176C-9CB4-4217-8830-461D9528AFEE}" srcOrd="1" destOrd="0" presId="urn:microsoft.com/office/officeart/2005/8/layout/list1"/>
    <dgm:cxn modelId="{79C620F3-9B9D-494B-9E1B-78D8CF0A1B1C}" type="presParOf" srcId="{0BF291D0-5ACE-4D66-B39C-B3FAA87C8B44}" destId="{A33D97EC-F9EB-4B5A-9136-DCC765A435E8}" srcOrd="9" destOrd="0" presId="urn:microsoft.com/office/officeart/2005/8/layout/list1"/>
    <dgm:cxn modelId="{59C2EF67-CA7A-4C77-88BD-2100BFDA354B}" type="presParOf" srcId="{0BF291D0-5ACE-4D66-B39C-B3FAA87C8B44}" destId="{5E1A8F93-6C7E-4D3B-8EC8-91E84B01A682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4FE90F-0176-4171-A0EF-AF04D8FA08CC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4D3AD772-584B-4DBF-B892-2F9A1994B125}">
      <dgm:prSet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§§ 62,63</a:t>
          </a:r>
          <a:endParaRPr lang="ru-RU" b="1" dirty="0" smtClean="0">
            <a:latin typeface="Times New Roman" pitchFamily="18" charset="0"/>
            <a:cs typeface="Times New Roman" pitchFamily="18" charset="0"/>
          </a:endParaRPr>
        </a:p>
      </dgm:t>
    </dgm:pt>
    <dgm:pt modelId="{B8278326-8630-4F80-860F-8541436BCC2B}" type="parTrans" cxnId="{3E78D8A9-22B5-4A3F-89B8-A863DA3D11C9}">
      <dgm:prSet/>
      <dgm:spPr/>
      <dgm:t>
        <a:bodyPr/>
        <a:lstStyle/>
        <a:p>
          <a:endParaRPr lang="ru-RU"/>
        </a:p>
      </dgm:t>
    </dgm:pt>
    <dgm:pt modelId="{FB09E7BF-5EAE-4D65-AB8D-D7D4AE7A2227}" type="sibTrans" cxnId="{3E78D8A9-22B5-4A3F-89B8-A863DA3D11C9}">
      <dgm:prSet/>
      <dgm:spPr/>
      <dgm:t>
        <a:bodyPr/>
        <a:lstStyle/>
        <a:p>
          <a:endParaRPr lang="ru-RU"/>
        </a:p>
      </dgm:t>
    </dgm:pt>
    <dgm:pt modelId="{C9B7D82F-A8D4-41FD-9EA2-DC86E6A4240F}">
      <dgm:prSet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ТПО №  292,  294, 295</a:t>
          </a:r>
          <a:endParaRPr lang="ru-RU" b="1" dirty="0" smtClean="0">
            <a:latin typeface="Times New Roman" pitchFamily="18" charset="0"/>
            <a:cs typeface="Times New Roman" pitchFamily="18" charset="0"/>
          </a:endParaRPr>
        </a:p>
      </dgm:t>
    </dgm:pt>
    <dgm:pt modelId="{014E4483-0CB5-4339-9E70-436D659494B3}" type="parTrans" cxnId="{00683740-7074-4C97-BDB6-C4B111AB59FE}">
      <dgm:prSet/>
      <dgm:spPr/>
      <dgm:t>
        <a:bodyPr/>
        <a:lstStyle/>
        <a:p>
          <a:endParaRPr lang="ru-RU"/>
        </a:p>
      </dgm:t>
    </dgm:pt>
    <dgm:pt modelId="{C6E95C38-E495-49B6-8019-26D25789A001}" type="sibTrans" cxnId="{00683740-7074-4C97-BDB6-C4B111AB59FE}">
      <dgm:prSet/>
      <dgm:spPr/>
      <dgm:t>
        <a:bodyPr/>
        <a:lstStyle/>
        <a:p>
          <a:endParaRPr lang="ru-RU"/>
        </a:p>
      </dgm:t>
    </dgm:pt>
    <dgm:pt modelId="{20551D5A-5547-4D75-9F49-9E41C10339E2}">
      <dgm:prSet/>
      <dgm:spPr/>
      <dgm:t>
        <a:bodyPr/>
        <a:lstStyle/>
        <a:p>
          <a:r>
            <a:rPr lang="ru-RU" b="1" u="sng" smtClean="0">
              <a:latin typeface="Times New Roman" pitchFamily="18" charset="0"/>
              <a:cs typeface="Times New Roman" pitchFamily="18" charset="0"/>
            </a:rPr>
            <a:t>Дополнительное задание: зад.  55 №5( учебник)</a:t>
          </a:r>
          <a:endParaRPr lang="ru-RU" b="1" u="sng" dirty="0">
            <a:latin typeface="Times New Roman" pitchFamily="18" charset="0"/>
            <a:cs typeface="Times New Roman" pitchFamily="18" charset="0"/>
          </a:endParaRPr>
        </a:p>
      </dgm:t>
    </dgm:pt>
    <dgm:pt modelId="{69B6813B-B195-4118-9F52-18262CC4687C}" type="parTrans" cxnId="{5FF84EBE-E305-44BA-9BB7-1993F4D59044}">
      <dgm:prSet/>
      <dgm:spPr/>
      <dgm:t>
        <a:bodyPr/>
        <a:lstStyle/>
        <a:p>
          <a:endParaRPr lang="ru-RU"/>
        </a:p>
      </dgm:t>
    </dgm:pt>
    <dgm:pt modelId="{F96B4983-2D12-4844-8A6E-8EDD6D3B3726}" type="sibTrans" cxnId="{5FF84EBE-E305-44BA-9BB7-1993F4D59044}">
      <dgm:prSet/>
      <dgm:spPr/>
      <dgm:t>
        <a:bodyPr/>
        <a:lstStyle/>
        <a:p>
          <a:endParaRPr lang="ru-RU"/>
        </a:p>
      </dgm:t>
    </dgm:pt>
    <dgm:pt modelId="{EBA42709-580C-414D-AB04-C8CD1C59A488}" type="pres">
      <dgm:prSet presAssocID="{5F4FE90F-0176-4171-A0EF-AF04D8FA08C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E4DA9F-D844-4E69-B213-AECA7318F251}" type="pres">
      <dgm:prSet presAssocID="{4D3AD772-584B-4DBF-B892-2F9A1994B125}" presName="parentLin" presStyleCnt="0"/>
      <dgm:spPr/>
    </dgm:pt>
    <dgm:pt modelId="{5B79B3BC-7A92-485A-91D1-DA7838B973B4}" type="pres">
      <dgm:prSet presAssocID="{4D3AD772-584B-4DBF-B892-2F9A1994B1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CE27A47-E0D0-4DCB-AB05-8F8A90EAD14A}" type="pres">
      <dgm:prSet presAssocID="{4D3AD772-584B-4DBF-B892-2F9A1994B12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41528-4872-498D-BD54-00452C83E04D}" type="pres">
      <dgm:prSet presAssocID="{4D3AD772-584B-4DBF-B892-2F9A1994B125}" presName="negativeSpace" presStyleCnt="0"/>
      <dgm:spPr/>
    </dgm:pt>
    <dgm:pt modelId="{9E4CA3A7-40BB-44B8-8E07-EE3ACA20A265}" type="pres">
      <dgm:prSet presAssocID="{4D3AD772-584B-4DBF-B892-2F9A1994B125}" presName="childText" presStyleLbl="conFgAcc1" presStyleIdx="0" presStyleCnt="3">
        <dgm:presLayoutVars>
          <dgm:bulletEnabled val="1"/>
        </dgm:presLayoutVars>
      </dgm:prSet>
      <dgm:spPr/>
    </dgm:pt>
    <dgm:pt modelId="{E181E700-4CBA-4D8F-A9FE-89E92CE00CD4}" type="pres">
      <dgm:prSet presAssocID="{FB09E7BF-5EAE-4D65-AB8D-D7D4AE7A2227}" presName="spaceBetweenRectangles" presStyleCnt="0"/>
      <dgm:spPr/>
    </dgm:pt>
    <dgm:pt modelId="{9E36C0D6-62A2-4824-A3CB-617CDCF80CC3}" type="pres">
      <dgm:prSet presAssocID="{C9B7D82F-A8D4-41FD-9EA2-DC86E6A4240F}" presName="parentLin" presStyleCnt="0"/>
      <dgm:spPr/>
    </dgm:pt>
    <dgm:pt modelId="{FB657DB6-07E7-4151-8147-1D268D5DC24C}" type="pres">
      <dgm:prSet presAssocID="{C9B7D82F-A8D4-41FD-9EA2-DC86E6A4240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CF49C0C-9254-4519-999B-5EAC5A8A4E8E}" type="pres">
      <dgm:prSet presAssocID="{C9B7D82F-A8D4-41FD-9EA2-DC86E6A4240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05FF0-6EE8-46B9-8B70-B03443EA6388}" type="pres">
      <dgm:prSet presAssocID="{C9B7D82F-A8D4-41FD-9EA2-DC86E6A4240F}" presName="negativeSpace" presStyleCnt="0"/>
      <dgm:spPr/>
    </dgm:pt>
    <dgm:pt modelId="{F9CD2615-FA23-4318-9E7E-6430963AC560}" type="pres">
      <dgm:prSet presAssocID="{C9B7D82F-A8D4-41FD-9EA2-DC86E6A4240F}" presName="childText" presStyleLbl="conFgAcc1" presStyleIdx="1" presStyleCnt="3">
        <dgm:presLayoutVars>
          <dgm:bulletEnabled val="1"/>
        </dgm:presLayoutVars>
      </dgm:prSet>
      <dgm:spPr/>
    </dgm:pt>
    <dgm:pt modelId="{5E7105FD-7AB5-4946-85F1-286DAEFC150F}" type="pres">
      <dgm:prSet presAssocID="{C6E95C38-E495-49B6-8019-26D25789A001}" presName="spaceBetweenRectangles" presStyleCnt="0"/>
      <dgm:spPr/>
    </dgm:pt>
    <dgm:pt modelId="{12738728-092E-493A-B6C8-B9B87C8BABFB}" type="pres">
      <dgm:prSet presAssocID="{20551D5A-5547-4D75-9F49-9E41C10339E2}" presName="parentLin" presStyleCnt="0"/>
      <dgm:spPr/>
    </dgm:pt>
    <dgm:pt modelId="{FC5ABD8A-8232-4BB6-8DD9-A20AB0C32E6C}" type="pres">
      <dgm:prSet presAssocID="{20551D5A-5547-4D75-9F49-9E41C10339E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1F9A054-7210-49C6-814F-771D349C2326}" type="pres">
      <dgm:prSet presAssocID="{20551D5A-5547-4D75-9F49-9E41C10339E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149DC6-3070-4FF8-AFA9-DE275934B432}" type="pres">
      <dgm:prSet presAssocID="{20551D5A-5547-4D75-9F49-9E41C10339E2}" presName="negativeSpace" presStyleCnt="0"/>
      <dgm:spPr/>
    </dgm:pt>
    <dgm:pt modelId="{FAD890CC-C3D6-4794-A279-665D31D40A08}" type="pres">
      <dgm:prSet presAssocID="{20551D5A-5547-4D75-9F49-9E41C10339E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FFEB1E7-1348-44E4-8753-101AB6BEFEAE}" type="presOf" srcId="{20551D5A-5547-4D75-9F49-9E41C10339E2}" destId="{21F9A054-7210-49C6-814F-771D349C2326}" srcOrd="1" destOrd="0" presId="urn:microsoft.com/office/officeart/2005/8/layout/list1"/>
    <dgm:cxn modelId="{8936B9C9-1114-4CFF-B0E1-88285C7A492B}" type="presOf" srcId="{C9B7D82F-A8D4-41FD-9EA2-DC86E6A4240F}" destId="{FB657DB6-07E7-4151-8147-1D268D5DC24C}" srcOrd="0" destOrd="0" presId="urn:microsoft.com/office/officeart/2005/8/layout/list1"/>
    <dgm:cxn modelId="{8D615EED-1868-40B9-82A9-DE7B1A02C786}" type="presOf" srcId="{4D3AD772-584B-4DBF-B892-2F9A1994B125}" destId="{5B79B3BC-7A92-485A-91D1-DA7838B973B4}" srcOrd="0" destOrd="0" presId="urn:microsoft.com/office/officeart/2005/8/layout/list1"/>
    <dgm:cxn modelId="{2BC7B8B6-343E-429A-9A4B-A75EB12E19B4}" type="presOf" srcId="{4D3AD772-584B-4DBF-B892-2F9A1994B125}" destId="{7CE27A47-E0D0-4DCB-AB05-8F8A90EAD14A}" srcOrd="1" destOrd="0" presId="urn:microsoft.com/office/officeart/2005/8/layout/list1"/>
    <dgm:cxn modelId="{B045F2E2-FA40-417D-B35C-55C559BCED32}" type="presOf" srcId="{C9B7D82F-A8D4-41FD-9EA2-DC86E6A4240F}" destId="{BCF49C0C-9254-4519-999B-5EAC5A8A4E8E}" srcOrd="1" destOrd="0" presId="urn:microsoft.com/office/officeart/2005/8/layout/list1"/>
    <dgm:cxn modelId="{925921B7-CC7B-462A-8919-407A195A9BA6}" type="presOf" srcId="{20551D5A-5547-4D75-9F49-9E41C10339E2}" destId="{FC5ABD8A-8232-4BB6-8DD9-A20AB0C32E6C}" srcOrd="0" destOrd="0" presId="urn:microsoft.com/office/officeart/2005/8/layout/list1"/>
    <dgm:cxn modelId="{5FF84EBE-E305-44BA-9BB7-1993F4D59044}" srcId="{5F4FE90F-0176-4171-A0EF-AF04D8FA08CC}" destId="{20551D5A-5547-4D75-9F49-9E41C10339E2}" srcOrd="2" destOrd="0" parTransId="{69B6813B-B195-4118-9F52-18262CC4687C}" sibTransId="{F96B4983-2D12-4844-8A6E-8EDD6D3B3726}"/>
    <dgm:cxn modelId="{00683740-7074-4C97-BDB6-C4B111AB59FE}" srcId="{5F4FE90F-0176-4171-A0EF-AF04D8FA08CC}" destId="{C9B7D82F-A8D4-41FD-9EA2-DC86E6A4240F}" srcOrd="1" destOrd="0" parTransId="{014E4483-0CB5-4339-9E70-436D659494B3}" sibTransId="{C6E95C38-E495-49B6-8019-26D25789A001}"/>
    <dgm:cxn modelId="{3E78D8A9-22B5-4A3F-89B8-A863DA3D11C9}" srcId="{5F4FE90F-0176-4171-A0EF-AF04D8FA08CC}" destId="{4D3AD772-584B-4DBF-B892-2F9A1994B125}" srcOrd="0" destOrd="0" parTransId="{B8278326-8630-4F80-860F-8541436BCC2B}" sibTransId="{FB09E7BF-5EAE-4D65-AB8D-D7D4AE7A2227}"/>
    <dgm:cxn modelId="{B10B75B6-CE03-4C14-AF15-2F34777B9BA4}" type="presOf" srcId="{5F4FE90F-0176-4171-A0EF-AF04D8FA08CC}" destId="{EBA42709-580C-414D-AB04-C8CD1C59A488}" srcOrd="0" destOrd="0" presId="urn:microsoft.com/office/officeart/2005/8/layout/list1"/>
    <dgm:cxn modelId="{F73EC99A-AF21-45F6-8F0A-10F3696CC413}" type="presParOf" srcId="{EBA42709-580C-414D-AB04-C8CD1C59A488}" destId="{BAE4DA9F-D844-4E69-B213-AECA7318F251}" srcOrd="0" destOrd="0" presId="urn:microsoft.com/office/officeart/2005/8/layout/list1"/>
    <dgm:cxn modelId="{909D308F-D081-4D54-A8E7-4DD74E170F26}" type="presParOf" srcId="{BAE4DA9F-D844-4E69-B213-AECA7318F251}" destId="{5B79B3BC-7A92-485A-91D1-DA7838B973B4}" srcOrd="0" destOrd="0" presId="urn:microsoft.com/office/officeart/2005/8/layout/list1"/>
    <dgm:cxn modelId="{0231C19D-E854-4F43-B1A8-959A7F48AA86}" type="presParOf" srcId="{BAE4DA9F-D844-4E69-B213-AECA7318F251}" destId="{7CE27A47-E0D0-4DCB-AB05-8F8A90EAD14A}" srcOrd="1" destOrd="0" presId="urn:microsoft.com/office/officeart/2005/8/layout/list1"/>
    <dgm:cxn modelId="{09052DCE-490D-4EF1-A11D-7100B0CFA3CC}" type="presParOf" srcId="{EBA42709-580C-414D-AB04-C8CD1C59A488}" destId="{FFD41528-4872-498D-BD54-00452C83E04D}" srcOrd="1" destOrd="0" presId="urn:microsoft.com/office/officeart/2005/8/layout/list1"/>
    <dgm:cxn modelId="{2F856C18-225E-47F4-A22A-B6B71E82B682}" type="presParOf" srcId="{EBA42709-580C-414D-AB04-C8CD1C59A488}" destId="{9E4CA3A7-40BB-44B8-8E07-EE3ACA20A265}" srcOrd="2" destOrd="0" presId="urn:microsoft.com/office/officeart/2005/8/layout/list1"/>
    <dgm:cxn modelId="{5D6D6083-07DE-4866-92D8-F50D8A29FEE2}" type="presParOf" srcId="{EBA42709-580C-414D-AB04-C8CD1C59A488}" destId="{E181E700-4CBA-4D8F-A9FE-89E92CE00CD4}" srcOrd="3" destOrd="0" presId="urn:microsoft.com/office/officeart/2005/8/layout/list1"/>
    <dgm:cxn modelId="{0EB51274-964F-4ED8-A7AF-F452BEC4D0F0}" type="presParOf" srcId="{EBA42709-580C-414D-AB04-C8CD1C59A488}" destId="{9E36C0D6-62A2-4824-A3CB-617CDCF80CC3}" srcOrd="4" destOrd="0" presId="urn:microsoft.com/office/officeart/2005/8/layout/list1"/>
    <dgm:cxn modelId="{C0DEF670-16B6-4A25-9892-F3BB4091579C}" type="presParOf" srcId="{9E36C0D6-62A2-4824-A3CB-617CDCF80CC3}" destId="{FB657DB6-07E7-4151-8147-1D268D5DC24C}" srcOrd="0" destOrd="0" presId="urn:microsoft.com/office/officeart/2005/8/layout/list1"/>
    <dgm:cxn modelId="{749FA0D8-2A6F-452E-8DD6-F68948FF6B2C}" type="presParOf" srcId="{9E36C0D6-62A2-4824-A3CB-617CDCF80CC3}" destId="{BCF49C0C-9254-4519-999B-5EAC5A8A4E8E}" srcOrd="1" destOrd="0" presId="urn:microsoft.com/office/officeart/2005/8/layout/list1"/>
    <dgm:cxn modelId="{A8F22A13-DE3B-42A5-9347-E271F87AAD9C}" type="presParOf" srcId="{EBA42709-580C-414D-AB04-C8CD1C59A488}" destId="{42705FF0-6EE8-46B9-8B70-B03443EA6388}" srcOrd="5" destOrd="0" presId="urn:microsoft.com/office/officeart/2005/8/layout/list1"/>
    <dgm:cxn modelId="{A098B4DA-DFA7-4875-859C-4F8060E52132}" type="presParOf" srcId="{EBA42709-580C-414D-AB04-C8CD1C59A488}" destId="{F9CD2615-FA23-4318-9E7E-6430963AC560}" srcOrd="6" destOrd="0" presId="urn:microsoft.com/office/officeart/2005/8/layout/list1"/>
    <dgm:cxn modelId="{BD860D7D-5AF5-484A-A32C-975FFB910C5B}" type="presParOf" srcId="{EBA42709-580C-414D-AB04-C8CD1C59A488}" destId="{5E7105FD-7AB5-4946-85F1-286DAEFC150F}" srcOrd="7" destOrd="0" presId="urn:microsoft.com/office/officeart/2005/8/layout/list1"/>
    <dgm:cxn modelId="{9EA14142-D1CC-4F52-9F07-AA6FE1CCA357}" type="presParOf" srcId="{EBA42709-580C-414D-AB04-C8CD1C59A488}" destId="{12738728-092E-493A-B6C8-B9B87C8BABFB}" srcOrd="8" destOrd="0" presId="urn:microsoft.com/office/officeart/2005/8/layout/list1"/>
    <dgm:cxn modelId="{7B57AFAB-1DE1-4A8A-9BC3-13C060280837}" type="presParOf" srcId="{12738728-092E-493A-B6C8-B9B87C8BABFB}" destId="{FC5ABD8A-8232-4BB6-8DD9-A20AB0C32E6C}" srcOrd="0" destOrd="0" presId="urn:microsoft.com/office/officeart/2005/8/layout/list1"/>
    <dgm:cxn modelId="{2F806868-3638-4488-9B00-693A238E1387}" type="presParOf" srcId="{12738728-092E-493A-B6C8-B9B87C8BABFB}" destId="{21F9A054-7210-49C6-814F-771D349C2326}" srcOrd="1" destOrd="0" presId="urn:microsoft.com/office/officeart/2005/8/layout/list1"/>
    <dgm:cxn modelId="{69515A9B-EEB9-4877-8980-2A613780381F}" type="presParOf" srcId="{EBA42709-580C-414D-AB04-C8CD1C59A488}" destId="{C1149DC6-3070-4FF8-AFA9-DE275934B432}" srcOrd="9" destOrd="0" presId="urn:microsoft.com/office/officeart/2005/8/layout/list1"/>
    <dgm:cxn modelId="{C7470389-F9DD-4F45-BAA0-1831C2AE7788}" type="presParOf" srcId="{EBA42709-580C-414D-AB04-C8CD1C59A488}" destId="{FAD890CC-C3D6-4794-A279-665D31D40A08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C7FC14-5897-4BF4-9E02-4847E9F72EA0}">
      <dsp:nvSpPr>
        <dsp:cNvPr id="0" name=""/>
        <dsp:cNvSpPr/>
      </dsp:nvSpPr>
      <dsp:spPr>
        <a:xfrm>
          <a:off x="0" y="393"/>
          <a:ext cx="8229600" cy="1142212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5280" tIns="335280" rIns="335280" bIns="335280" numCol="1" spcCol="1270" anchor="ctr" anchorCtr="0">
          <a:noAutofit/>
        </a:bodyPr>
        <a:lstStyle/>
        <a:p>
          <a:pPr lvl="0" algn="ctr" defTabSz="3911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Внимание</a:t>
          </a:r>
          <a:endParaRPr lang="ru-RU" sz="88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93"/>
        <a:ext cx="8229600" cy="114221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3DE887-03BD-479A-9C7C-50B519E00908}">
      <dsp:nvSpPr>
        <dsp:cNvPr id="0" name=""/>
        <dsp:cNvSpPr/>
      </dsp:nvSpPr>
      <dsp:spPr>
        <a:xfrm>
          <a:off x="0" y="438983"/>
          <a:ext cx="8229600" cy="730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CC73B-D916-400E-94A5-FDD9B17F0CB9}">
      <dsp:nvSpPr>
        <dsp:cNvPr id="0" name=""/>
        <dsp:cNvSpPr/>
      </dsp:nvSpPr>
      <dsp:spPr>
        <a:xfrm>
          <a:off x="411480" y="10942"/>
          <a:ext cx="576072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Times New Roman" pitchFamily="18" charset="0"/>
              <a:cs typeface="Times New Roman" pitchFamily="18" charset="0"/>
            </a:rPr>
            <a:t>Тепловое действие</a:t>
          </a:r>
          <a:endParaRPr lang="ru-RU" sz="4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80" y="10942"/>
        <a:ext cx="5760720" cy="856080"/>
      </dsp:txXfrm>
    </dsp:sp>
    <dsp:sp modelId="{AC0E25FF-6391-412D-8D69-24741E63A1CE}">
      <dsp:nvSpPr>
        <dsp:cNvPr id="0" name=""/>
        <dsp:cNvSpPr/>
      </dsp:nvSpPr>
      <dsp:spPr>
        <a:xfrm>
          <a:off x="0" y="1754423"/>
          <a:ext cx="8229600" cy="730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857D34-D36A-4B12-A2C9-B746ABAE8BCC}">
      <dsp:nvSpPr>
        <dsp:cNvPr id="0" name=""/>
        <dsp:cNvSpPr/>
      </dsp:nvSpPr>
      <dsp:spPr>
        <a:xfrm>
          <a:off x="411480" y="1326383"/>
          <a:ext cx="576072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Times New Roman" pitchFamily="18" charset="0"/>
              <a:cs typeface="Times New Roman" pitchFamily="18" charset="0"/>
            </a:rPr>
            <a:t>Химической действие</a:t>
          </a:r>
          <a:endParaRPr lang="ru-RU" sz="4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80" y="1326383"/>
        <a:ext cx="5760720" cy="856080"/>
      </dsp:txXfrm>
    </dsp:sp>
    <dsp:sp modelId="{5E1A8F93-6C7E-4D3B-8EC8-91E84B01A682}">
      <dsp:nvSpPr>
        <dsp:cNvPr id="0" name=""/>
        <dsp:cNvSpPr/>
      </dsp:nvSpPr>
      <dsp:spPr>
        <a:xfrm>
          <a:off x="0" y="3069863"/>
          <a:ext cx="8229600" cy="730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B9176C-9CB4-4217-8830-461D9528AFEE}">
      <dsp:nvSpPr>
        <dsp:cNvPr id="0" name=""/>
        <dsp:cNvSpPr/>
      </dsp:nvSpPr>
      <dsp:spPr>
        <a:xfrm>
          <a:off x="428597" y="2668601"/>
          <a:ext cx="576072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Times New Roman" pitchFamily="18" charset="0"/>
              <a:cs typeface="Times New Roman" pitchFamily="18" charset="0"/>
            </a:rPr>
            <a:t>Магнитное действие</a:t>
          </a:r>
          <a:endParaRPr lang="ru-RU" sz="4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8597" y="2668601"/>
        <a:ext cx="5760720" cy="8560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4CA3A7-40BB-44B8-8E07-EE3ACA20A265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E27A47-E0D0-4DCB-AB05-8F8A90EAD14A}">
      <dsp:nvSpPr>
        <dsp:cNvPr id="0" name=""/>
        <dsp:cNvSpPr/>
      </dsp:nvSpPr>
      <dsp:spPr>
        <a:xfrm>
          <a:off x="411480" y="41421"/>
          <a:ext cx="5760720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smtClean="0">
              <a:latin typeface="Times New Roman" pitchFamily="18" charset="0"/>
              <a:cs typeface="Times New Roman" pitchFamily="18" charset="0"/>
            </a:rPr>
            <a:t>§§ 62,63</a:t>
          </a:r>
          <a:endParaRPr lang="ru-RU" sz="34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11480" y="41421"/>
        <a:ext cx="5760720" cy="1003680"/>
      </dsp:txXfrm>
    </dsp:sp>
    <dsp:sp modelId="{F9CD2615-FA23-4318-9E7E-6430963AC560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F49C0C-9254-4519-999B-5EAC5A8A4E8E}">
      <dsp:nvSpPr>
        <dsp:cNvPr id="0" name=""/>
        <dsp:cNvSpPr/>
      </dsp:nvSpPr>
      <dsp:spPr>
        <a:xfrm>
          <a:off x="411480" y="1583661"/>
          <a:ext cx="5760720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smtClean="0">
              <a:latin typeface="Times New Roman" pitchFamily="18" charset="0"/>
              <a:cs typeface="Times New Roman" pitchFamily="18" charset="0"/>
            </a:rPr>
            <a:t>ТПО №  292,  294, 295</a:t>
          </a:r>
          <a:endParaRPr lang="ru-RU" sz="34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11480" y="1583661"/>
        <a:ext cx="5760720" cy="1003680"/>
      </dsp:txXfrm>
    </dsp:sp>
    <dsp:sp modelId="{FAD890CC-C3D6-4794-A279-665D31D40A08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9A054-7210-49C6-814F-771D349C2326}">
      <dsp:nvSpPr>
        <dsp:cNvPr id="0" name=""/>
        <dsp:cNvSpPr/>
      </dsp:nvSpPr>
      <dsp:spPr>
        <a:xfrm>
          <a:off x="411480" y="3125901"/>
          <a:ext cx="5760720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u="sng" kern="1200" smtClean="0">
              <a:latin typeface="Times New Roman" pitchFamily="18" charset="0"/>
              <a:cs typeface="Times New Roman" pitchFamily="18" charset="0"/>
            </a:rPr>
            <a:t>Дополнительное задание: зад.  55 №5( учебник)</a:t>
          </a:r>
          <a:endParaRPr lang="ru-RU" sz="3400" b="1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80" y="3125901"/>
        <a:ext cx="5760720" cy="1003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E074F-3391-41A6-9FB5-853FCD0A477C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E76D5-16FC-4F38-AFF3-2459839E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E76D5-16FC-4F38-AFF3-2459839E00B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E76D5-16FC-4F38-AFF3-2459839E00B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62B62A7-A43F-49AA-8143-12E77092D8C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DAA1894-B70F-4CAA-B94B-F65CB4793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52;&#1072;&#1090;&#1077;&#1088;&#1080;&#1072;&#1083;&#1099;%20&#1076;&#1083;&#1103;%20&#1088;&#1072;&#1073;&#1086;&#1090;&#1099;%20&#1056;&#1072;&#1089;&#1090;&#1103;&#1087;&#1080;&#1085;&#1072;%20&#1040;.&#1040;\&#1052;&#1072;&#1090;&#1077;&#1088;&#1080;&#1072;&#1083;%20&#1076;&#1083;&#1103;%20&#1091;&#1088;&#1086;&#1082;&#1086;&#1074;\&#1054;&#1090;&#1082;&#1088;&#1072;&#1090;&#1099;&#1077;%20&#1091;&#1088;&#1086;&#1082;&#1080;\&#1059;&#1088;&#1086;&#1082;\&#1047;&#1072;&#1087;&#1091;&#1089;&#1082;%20&#1088;&#1072;&#1082;&#1077;&#1090;&#1099;-1.av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72;&#1090;&#1077;&#1088;&#1080;&#1072;&#1083;&#1099;%20&#1076;&#1083;&#1103;%20&#1088;&#1072;&#1073;&#1086;&#1090;&#1099;%20&#1056;&#1072;&#1089;&#1090;&#1103;&#1087;&#1080;&#1085;&#1072;%20&#1040;.&#1040;\&#1052;&#1072;&#1090;&#1077;&#1088;&#1080;&#1072;&#1083;%20&#1076;&#1083;&#1103;%20&#1091;&#1088;&#1086;&#1082;&#1086;&#1074;\&#1054;&#1090;&#1082;&#1088;&#1072;&#1090;&#1099;&#1077;%20&#1091;&#1088;&#1086;&#1082;&#1080;\&#1059;&#1088;&#1086;&#1082;\&#1079;&#1077;&#1084;&#1083;&#1103;%20&#1074;%20&#1080;&#1083;&#1083;&#1102;&#1084;.wav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Презентация к уроку « </a:t>
            </a:r>
            <a:r>
              <a:rPr lang="ru-RU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Сила тока. Амперметр. Измерение силы </a:t>
            </a:r>
            <a:r>
              <a:rPr lang="ru-RU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тока»</a:t>
            </a:r>
            <a:endParaRPr lang="ru-RU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86200"/>
            <a:ext cx="4214842" cy="1752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Учитель физики МАОУ СОШ №24 г. Тамбова </a:t>
            </a:r>
          </a:p>
          <a:p>
            <a:r>
              <a:rPr lang="ru-RU" sz="2400" dirty="0" err="1" smtClean="0">
                <a:solidFill>
                  <a:schemeClr val="tx2"/>
                </a:solidFill>
              </a:rPr>
              <a:t>Растяпин</a:t>
            </a:r>
            <a:r>
              <a:rPr lang="ru-RU" sz="2400" dirty="0" smtClean="0">
                <a:solidFill>
                  <a:schemeClr val="tx2"/>
                </a:solidFill>
              </a:rPr>
              <a:t> А.А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214290"/>
            <a:ext cx="8572560" cy="6286544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714620"/>
            <a:ext cx="8001056" cy="292895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основу определения силы тока было положено явление взаимодействия двух проводников с током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отрезки параллельных проводников длиной 1 м, находящиеся на расстоянии </a:t>
            </a:r>
          </a:p>
          <a:p>
            <a:pPr indent="22225">
              <a:lnSpc>
                <a:spcPct val="11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м друг от друга, взаимодействуют с силой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2∙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-7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Н, то по проводникам протекает ток 1 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285728"/>
            <a:ext cx="8572560" cy="621510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4143380"/>
            <a:ext cx="3143272" cy="928694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00240"/>
            <a:ext cx="2428892" cy="85725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857232"/>
            <a:ext cx="2357454" cy="78581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Электрический заряд </a:t>
            </a:r>
          </a:p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 = I</a:t>
            </a:r>
            <a:r>
              <a:rPr lang="ru-RU" b="1" dirty="0" smtClean="0"/>
              <a:t>∙</a:t>
            </a:r>
            <a:r>
              <a:rPr lang="en-US" b="1" dirty="0" smtClean="0"/>
              <a:t>t</a:t>
            </a:r>
            <a:endParaRPr lang="ru-RU" b="1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Кл = 1А</a:t>
            </a:r>
            <a:r>
              <a:rPr lang="ru-RU" b="1" dirty="0" smtClean="0"/>
              <a:t>∙с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Безопасной для человека является сила тока равная :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1мА= 0,001 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285728"/>
            <a:ext cx="8358246" cy="6286544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Амперметр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ampermet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1500174"/>
            <a:ext cx="3857652" cy="3786214"/>
          </a:xfrm>
        </p:spPr>
      </p:pic>
      <p:pic>
        <p:nvPicPr>
          <p:cNvPr id="4" name="Picture 10" descr="сканирование004"/>
          <p:cNvPicPr>
            <a:picLocks noChangeAspect="1" noChangeArrowheads="1"/>
          </p:cNvPicPr>
          <p:nvPr/>
        </p:nvPicPr>
        <p:blipFill>
          <a:blip r:embed="rId3" cstate="print"/>
          <a:srcRect l="-5603" t="-3413" r="-3244" b="1219"/>
          <a:stretch>
            <a:fillRect/>
          </a:stretch>
        </p:blipFill>
        <p:spPr bwMode="auto">
          <a:xfrm>
            <a:off x="214282" y="1214422"/>
            <a:ext cx="4030662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5857892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Демонстрационный                   Лабораторный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282" y="214290"/>
            <a:ext cx="8715436" cy="6500858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одержимое 2"/>
          <p:cNvGraphicFramePr>
            <a:graphicFrameLocks noGrp="1"/>
          </p:cNvGraphicFramePr>
          <p:nvPr>
            <p:ph idx="1"/>
          </p:nvPr>
        </p:nvGraphicFramePr>
        <p:xfrm>
          <a:off x="285720" y="214289"/>
          <a:ext cx="8643998" cy="664371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86214"/>
                <a:gridCol w="4857784"/>
              </a:tblGrid>
              <a:tr h="143495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</a:t>
                      </a:r>
                      <a:r>
                        <a:rPr lang="ru-RU" sz="28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действия прибора: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его</a:t>
                      </a:r>
                      <a:r>
                        <a:rPr lang="ru-RU" sz="28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работа основана на электромагнитном действии тока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solidFill>
                      <a:schemeClr val="bg1"/>
                    </a:solidFill>
                  </a:tcPr>
                </a:tc>
              </a:tr>
              <a:tr h="188513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Устройство: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постоянный магнит; катушка с железным сердечником; стрелка шкала;</a:t>
                      </a:r>
                      <a:r>
                        <a:rPr lang="ru-RU" sz="28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клеммы (+),(-)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787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Особенности: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включении</a:t>
                      </a:r>
                      <a:r>
                        <a:rPr lang="ru-RU" sz="28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цепь не изменяет силу тока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787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Условное обозначение 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схемах: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787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 включения в цепь: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последовательно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imagesCA5VDPT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4714884"/>
            <a:ext cx="1071570" cy="1000132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214942" y="5143512"/>
            <a:ext cx="928694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786578" y="5143512"/>
            <a:ext cx="857256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285720" y="285728"/>
            <a:ext cx="8572560" cy="6357982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Схема включения амперметра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71736" y="2500306"/>
            <a:ext cx="12144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500430" y="2500306"/>
            <a:ext cx="5715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857620" y="2500306"/>
            <a:ext cx="285752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00496" y="2500306"/>
            <a:ext cx="428628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143372" y="2500306"/>
            <a:ext cx="5715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500562" y="2500306"/>
            <a:ext cx="2857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285984" y="2786058"/>
            <a:ext cx="5715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2285984" y="3071810"/>
            <a:ext cx="285752" cy="2857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285984" y="3714752"/>
            <a:ext cx="5715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Блок-схема: узел 31"/>
          <p:cNvSpPr/>
          <p:nvPr/>
        </p:nvSpPr>
        <p:spPr>
          <a:xfrm>
            <a:off x="3357554" y="3714752"/>
            <a:ext cx="571504" cy="571504"/>
          </a:xfrm>
          <a:prstGeom prst="flowChartConnector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endCxn id="32" idx="2"/>
          </p:cNvCxnSpPr>
          <p:nvPr/>
        </p:nvCxnSpPr>
        <p:spPr>
          <a:xfrm>
            <a:off x="2571736" y="4000504"/>
            <a:ext cx="78581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35" idx="2"/>
          </p:cNvCxnSpPr>
          <p:nvPr/>
        </p:nvCxnSpPr>
        <p:spPr>
          <a:xfrm>
            <a:off x="3929058" y="4000504"/>
            <a:ext cx="4286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Блок-схема: узел 34"/>
          <p:cNvSpPr/>
          <p:nvPr/>
        </p:nvSpPr>
        <p:spPr>
          <a:xfrm>
            <a:off x="4357686" y="3714752"/>
            <a:ext cx="571504" cy="571504"/>
          </a:xfrm>
          <a:prstGeom prst="flowChartConnector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37" name="Прямая соединительная линия 36"/>
          <p:cNvCxnSpPr>
            <a:stCxn id="35" idx="1"/>
            <a:endCxn id="35" idx="5"/>
          </p:cNvCxnSpPr>
          <p:nvPr/>
        </p:nvCxnSpPr>
        <p:spPr>
          <a:xfrm rot="16200000" flipH="1">
            <a:off x="4441381" y="3798447"/>
            <a:ext cx="404114" cy="4041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35" idx="7"/>
            <a:endCxn id="35" idx="3"/>
          </p:cNvCxnSpPr>
          <p:nvPr/>
        </p:nvCxnSpPr>
        <p:spPr>
          <a:xfrm rot="16200000" flipH="1" flipV="1">
            <a:off x="4441381" y="3798447"/>
            <a:ext cx="404114" cy="4041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643438" y="2500306"/>
            <a:ext cx="11430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929190" y="4000504"/>
            <a:ext cx="8572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036347" y="3250405"/>
            <a:ext cx="15001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Содержимое 7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+                        -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358246" cy="621510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Практическое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Измерить величину силы тока в различных последовательно соединенных участках цепи.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501122" cy="6072230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1113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Сила тока в различных последовательно соединённых участках цепи одинакова.</a:t>
            </a:r>
          </a:p>
          <a:p>
            <a:pPr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апуск ракеты-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239271273_world_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земля в иллюм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 электрической цепи корабля возникли неполадки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4" grpId="2">
        <p:bldAsOne/>
      </p:bldGraphic>
      <p:bldGraphic spid="4" grpId="3">
        <p:bldAsOne/>
      </p:bldGraphic>
      <p:bldGraphic spid="4" grpId="4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14290"/>
            <a:ext cx="8286808" cy="621510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Инструкции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Для устранения неполадок необходимо: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Изучить понятие силы тока, единицы его измерения и способ вычисления;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Изучить устройство и принцип действия прибора для измерения силы тока;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Измерить величину силы тока в различных последовательно соединенных участках цепи.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286808" cy="6000792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исследования: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Сила тока. Амперметр. Измерение силы тока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15370" cy="185738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Какие действия тока вы знаете?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2332038"/>
          <a:ext cx="8229600" cy="3811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214290"/>
            <a:ext cx="8286808" cy="5929354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286124"/>
            <a:ext cx="2143140" cy="1071570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Силой тока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называют физическую величину, равную отношению заряда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q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проходящего через поперечное сечение проводника за промежуток времени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к этому промежутку времен.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>
              <a:buNone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I=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где: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–сила тока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электрический заряд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время   </a:t>
            </a: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429000"/>
            <a:ext cx="261938" cy="733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215370" cy="585791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Единицу силы тока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называют ампером.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Обозначается   1 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1А = 1Кл/с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Дольные и кратные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единицы силы тока: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1мА= 0,001 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1мкА = 0,000001 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1кА= 1000А                   Андре- Мари Ампер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( 1775 -1836)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Amper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57166"/>
            <a:ext cx="38100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346</TotalTime>
  <Words>363</Words>
  <Application>Microsoft Office PowerPoint</Application>
  <PresentationFormat>Экран (4:3)</PresentationFormat>
  <Paragraphs>75</Paragraphs>
  <Slides>17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Тема6</vt:lpstr>
      <vt:lpstr>Презентация к уроку « Сила тока. Амперметр. Измерение силы тока»</vt:lpstr>
      <vt:lpstr>Слайд 2</vt:lpstr>
      <vt:lpstr>Слайд 3</vt:lpstr>
      <vt:lpstr>Слайд 4</vt:lpstr>
      <vt:lpstr>Инструкции</vt:lpstr>
      <vt:lpstr>Тема исследования:</vt:lpstr>
      <vt:lpstr>Какие действия тока вы знаете?</vt:lpstr>
      <vt:lpstr>Слайд 8</vt:lpstr>
      <vt:lpstr>Слайд 9</vt:lpstr>
      <vt:lpstr>В основу определения силы тока было положено явление взаимодействия двух проводников с током</vt:lpstr>
      <vt:lpstr>Слайд 11</vt:lpstr>
      <vt:lpstr>Амперметр</vt:lpstr>
      <vt:lpstr>Слайд 13</vt:lpstr>
      <vt:lpstr>Схема включения амперметра</vt:lpstr>
      <vt:lpstr>Практическое задание</vt:lpstr>
      <vt:lpstr>Вывод</vt:lpstr>
      <vt:lpstr>Домашнее задание</vt:lpstr>
    </vt:vector>
  </TitlesOfParts>
  <Company>Family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Растяпин</dc:creator>
  <cp:lastModifiedBy>Растяпин А А</cp:lastModifiedBy>
  <cp:revision>36</cp:revision>
  <dcterms:created xsi:type="dcterms:W3CDTF">2010-04-13T05:53:06Z</dcterms:created>
  <dcterms:modified xsi:type="dcterms:W3CDTF">2014-02-09T17:34:08Z</dcterms:modified>
</cp:coreProperties>
</file>