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9456BF-18EA-430E-AC2A-208AA8467029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FAB5AF-3814-4242-8D2F-3FC31A2F14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5;&#1072;\&#1056;&#1072;&#1073;&#1086;&#1095;&#1080;&#1081;%20&#1089;&#1090;&#1086;&#1083;\&#1084;&#1091;&#1079;&#1099;&#1082;&#1072;%20&#1076;&#1083;&#1103;%20&#1087;&#1088;&#1077;&#1079;&#1077;&#1085;&#1090;\&#1086;&#1073;&#1098;&#1103;&#1074;&#1080;&#1083;&#1080;%20&#1074;&#1086;&#1081;&#1085;&#1091;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5;&#1072;\&#1056;&#1072;&#1073;&#1086;&#1095;&#1080;&#1081;%20&#1089;&#1090;&#1086;&#1083;\&#1084;&#1091;&#1079;&#1099;&#1082;&#1072;%20&#1076;&#1083;&#1103;%20&#1087;&#1088;&#1077;&#1079;&#1077;&#1085;&#1090;\VOINA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5;&#1072;\&#1056;&#1072;&#1073;&#1086;&#1095;&#1080;&#1081;%20&#1089;&#1090;&#1086;&#1083;\&#1052;&#1086;&#1081;%20&#1051;&#1072;&#1089;&#1082;&#1086;&#1074;&#1099;&#1081;%20&#1080;%20&#1085;&#1077;&#1078;&#1085;&#1099;&#1081;%20&#1047;&#1074;&#1077;&#1088;&#1100;%20-%20&#1042;&#1072;&#1083;&#1100;&#1089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5263" y="260648"/>
            <a:ext cx="8553450" cy="4752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ЗНАТЬ ГЕОГРАФИЮ-</a:t>
            </a:r>
          </a:p>
          <a:p>
            <a:pPr algn="ctr"/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ЗНАЧИТ </a:t>
            </a:r>
            <a:r>
              <a:rPr lang="ru-RU" sz="3600" kern="10" spc="-180" dirty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ПОБЕДИТЬ</a:t>
            </a:r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ru-RU" sz="3600" kern="10" spc="-180" dirty="0" smtClean="0"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(часть 1)</a:t>
            </a:r>
            <a:endParaRPr lang="ru-RU" sz="3600" kern="10" spc="-180" dirty="0">
              <a:solidFill>
                <a:srgbClr val="FFFF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205099"/>
            <a:ext cx="42903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Челябинская область, </a:t>
            </a:r>
            <a:r>
              <a:rPr lang="ru-RU" dirty="0" err="1" smtClean="0"/>
              <a:t>Аргаяшский</a:t>
            </a:r>
            <a:r>
              <a:rPr lang="ru-RU" dirty="0" smtClean="0"/>
              <a:t> район.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Акбашевская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Якупова</a:t>
            </a:r>
            <a:r>
              <a:rPr lang="ru-RU" dirty="0" smtClean="0"/>
              <a:t> Разима </a:t>
            </a:r>
            <a:r>
              <a:rPr lang="ru-RU" dirty="0" err="1" smtClean="0"/>
              <a:t>Фаткулловна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smtClean="0"/>
              <a:t>географии и биологии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330566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048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/>
            </a:r>
            <a:br>
              <a:rPr lang="ru-RU" sz="4000"/>
            </a:br>
            <a:r>
              <a:rPr lang="ru-RU" sz="5400"/>
              <a:t>НАМ </a:t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>ОБЪЯВИЛИ</a:t>
            </a:r>
            <a:br>
              <a:rPr lang="ru-RU" sz="5400"/>
            </a:br>
            <a:r>
              <a:rPr lang="ru-RU" sz="5400"/>
              <a:t/>
            </a:r>
            <a:br>
              <a:rPr lang="ru-RU" sz="5400"/>
            </a:br>
            <a:r>
              <a:rPr lang="ru-RU" sz="5400"/>
              <a:t> ВОЙНУ…</a:t>
            </a:r>
          </a:p>
        </p:txBody>
      </p:sp>
      <p:pic>
        <p:nvPicPr>
          <p:cNvPr id="32772" name="объявили войну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119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3914-ribakovsk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estroyed_Khreshchatyk_1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1257848780_xartko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002588" cy="4913313"/>
          </a:xfrm>
        </p:spPr>
        <p:txBody>
          <a:bodyPr/>
          <a:lstStyle/>
          <a:p>
            <a:r>
              <a:rPr lang="ru-RU" sz="3600"/>
              <a:t>НЕ СМЕЮТ КРЫЛЬЯ ЧЕРНЫЕ</a:t>
            </a:r>
            <a:br>
              <a:rPr lang="ru-RU" sz="3600"/>
            </a:br>
            <a:r>
              <a:rPr lang="ru-RU" sz="3600"/>
              <a:t> </a:t>
            </a:r>
            <a:br>
              <a:rPr lang="ru-RU" sz="3600"/>
            </a:br>
            <a:r>
              <a:rPr lang="ru-RU" sz="3600"/>
              <a:t>НАД РОДИНОЙ ЛЕТАТЬ!</a:t>
            </a:r>
          </a:p>
        </p:txBody>
      </p:sp>
      <p:pic>
        <p:nvPicPr>
          <p:cNvPr id="33796" name="VOI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КАСАЯСЬ ТРЕХ ВЕЛИКИХ ОКЕАНОВ,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ОНА ЛЕЖИТ, РАСКИНУВ ГОРОДА,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ПОКРЫТА СЕТКОЮ МЕРИДИАНОВ,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НЕПОБЕДИМА, ШИРОКА, ГОРДА!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repphoto_672_2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8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4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4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37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5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53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84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21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4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2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4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3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337050"/>
          </a:xfrm>
        </p:spPr>
        <p:txBody>
          <a:bodyPr/>
          <a:lstStyle/>
          <a:p>
            <a:pPr algn="ctr"/>
            <a:r>
              <a:rPr lang="ru-RU"/>
              <a:t>ОБРАЗЫ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ДОВОЕННОЙ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РОССИИ</a:t>
            </a:r>
          </a:p>
        </p:txBody>
      </p:sp>
      <p:pic>
        <p:nvPicPr>
          <p:cNvPr id="17412" name="Мой Ласковый и нежный Зверь - Валь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2ex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51</Words>
  <Application>Microsoft Office PowerPoint</Application>
  <PresentationFormat>Экран (4:3)</PresentationFormat>
  <Paragraphs>18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ОБРАЗЫ   ДОВОЕННОЙ  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НАМ   ОБЪЯВИЛИ   ВОЙНУ…</vt:lpstr>
      <vt:lpstr>Презентация PowerPoint</vt:lpstr>
      <vt:lpstr>Презентация PowerPoint</vt:lpstr>
      <vt:lpstr>Презентация PowerPoint</vt:lpstr>
      <vt:lpstr>Презентация PowerPoint</vt:lpstr>
      <vt:lpstr>НЕ СМЕЮТ КРЫЛЬЯ ЧЕРНЫЕ   НАД РОДИНОЙ ЛЕТАТЬ!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Ридаль</dc:creator>
  <cp:lastModifiedBy>Ридаль</cp:lastModifiedBy>
  <cp:revision>2</cp:revision>
  <dcterms:created xsi:type="dcterms:W3CDTF">2013-11-19T06:05:13Z</dcterms:created>
  <dcterms:modified xsi:type="dcterms:W3CDTF">2013-11-19T07:35:54Z</dcterms:modified>
</cp:coreProperties>
</file>