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742E7B-9753-4C39-8F6F-CC6A72B63DE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B766B-6AFF-4A3E-91A3-D9AE55A45EA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4;&#1080;&#1085;&#1072;\&#1056;&#1072;&#1073;&#1086;&#1095;&#1080;&#1081;%20&#1089;&#1090;&#1086;&#1083;\&#1084;&#1091;&#1079;&#1099;&#1082;&#1072;%20&#1076;&#1083;&#1103;%20&#1087;&#1088;&#1077;&#1079;&#1077;&#1085;&#1090;\&#1087;&#1086;&#1073;&#1077;&#1076;&#1072;.wm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95263" y="1052513"/>
            <a:ext cx="8553450" cy="39608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-180" dirty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ЗНАТЬ ГЕОГРАФИЮ-</a:t>
            </a:r>
          </a:p>
          <a:p>
            <a:pPr algn="ctr"/>
            <a:r>
              <a:rPr lang="ru-RU" sz="3600" kern="10" spc="-180" dirty="0" smtClean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ЗНАЧИТ </a:t>
            </a:r>
            <a:r>
              <a:rPr lang="ru-RU" sz="3600" kern="10" spc="-180" dirty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ПОБЕДИТЬ</a:t>
            </a:r>
            <a:r>
              <a:rPr lang="ru-RU" sz="3600" kern="10" spc="-180" dirty="0" smtClean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/>
            <a:r>
              <a:rPr lang="ru-RU" sz="3600" kern="10" spc="-180" dirty="0" smtClean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ru-RU" sz="3600" kern="10" spc="-180" smtClean="0"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часть 3)</a:t>
            </a:r>
            <a:endParaRPr lang="ru-RU" sz="3600" kern="10" spc="-180" dirty="0">
              <a:solidFill>
                <a:srgbClr val="FFFF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5205099"/>
            <a:ext cx="46710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Челябинская область, </a:t>
            </a:r>
            <a:r>
              <a:rPr lang="ru-RU" dirty="0" err="1" smtClean="0"/>
              <a:t>Аргаяшский</a:t>
            </a:r>
            <a:r>
              <a:rPr lang="ru-RU" dirty="0" smtClean="0"/>
              <a:t> район.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Акбашевская</a:t>
            </a:r>
            <a:r>
              <a:rPr lang="ru-RU" dirty="0" smtClean="0"/>
              <a:t> СОШ</a:t>
            </a:r>
          </a:p>
          <a:p>
            <a:r>
              <a:rPr lang="ru-RU" dirty="0" err="1" smtClean="0"/>
              <a:t>Якупова</a:t>
            </a:r>
            <a:r>
              <a:rPr lang="ru-RU" dirty="0" smtClean="0"/>
              <a:t> Разима </a:t>
            </a:r>
            <a:r>
              <a:rPr lang="ru-RU" dirty="0" err="1" smtClean="0"/>
              <a:t>Фаткулловна</a:t>
            </a:r>
            <a:endParaRPr lang="ru-RU" dirty="0" smtClean="0"/>
          </a:p>
          <a:p>
            <a:r>
              <a:rPr lang="ru-RU" dirty="0" smtClean="0"/>
              <a:t>Учитель географии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0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218488" cy="5921375"/>
          </a:xfrm>
        </p:spPr>
        <p:txBody>
          <a:bodyPr/>
          <a:lstStyle/>
          <a:p>
            <a:pPr algn="ctr"/>
            <a:r>
              <a:rPr lang="ru-RU" sz="6000"/>
              <a:t>Торжество</a:t>
            </a:r>
            <a:br>
              <a:rPr lang="ru-RU" sz="6000"/>
            </a:br>
            <a:r>
              <a:rPr lang="ru-RU" sz="6000"/>
              <a:t>и радость</a:t>
            </a:r>
            <a:br>
              <a:rPr lang="ru-RU" sz="6000"/>
            </a:br>
            <a:r>
              <a:rPr lang="ru-RU" sz="6000"/>
              <a:t> Победы</a:t>
            </a:r>
          </a:p>
        </p:txBody>
      </p:sp>
      <p:pic>
        <p:nvPicPr>
          <p:cNvPr id="55300" name="победа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75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5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flag_pobed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im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1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1f3c38d6054c39df297c35e9cd0dc8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3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4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71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6696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2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9-m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9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404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99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24</Words>
  <Application>Microsoft Office PowerPoint</Application>
  <PresentationFormat>Экран (4:3)</PresentationFormat>
  <Paragraphs>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Торжество и радость 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Ридаль</dc:creator>
  <cp:lastModifiedBy>Ридаль</cp:lastModifiedBy>
  <cp:revision>2</cp:revision>
  <dcterms:created xsi:type="dcterms:W3CDTF">2013-11-19T09:21:10Z</dcterms:created>
  <dcterms:modified xsi:type="dcterms:W3CDTF">2013-11-19T09:22:40Z</dcterms:modified>
</cp:coreProperties>
</file>