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7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F85E76-DEAD-4E6F-963B-9EC9FEA0F4E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1CB37B-2852-46F2-8D85-D86439A39A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0;&#1085;&#1072;\&#1056;&#1072;&#1073;&#1086;&#1095;&#1080;&#1081;%20&#1089;&#1090;&#1086;&#1083;\&#1084;&#1091;&#1079;&#1099;&#1082;&#1072;%20&#1076;&#1083;&#1103;%20&#1087;&#1088;&#1077;&#1079;&#1077;&#1085;&#1090;\&#1087;&#1089;&#1083;&#1077;&#1074;&#1086;&#1077;&#1085;&#1072;&#1103;%20&#1088;&#1086;&#1089;&#1089;&#1080;&#1103;.wm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95263" y="1052513"/>
            <a:ext cx="8553450" cy="3960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ЗНАТЬ ГЕОГРАФИЮ-</a:t>
            </a:r>
          </a:p>
          <a:p>
            <a:pPr algn="ctr"/>
            <a:r>
              <a:rPr lang="ru-RU" sz="3600" kern="10" spc="-180" dirty="0" smtClean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ЗНАЧИТ </a:t>
            </a:r>
            <a:r>
              <a:rPr lang="ru-RU" sz="3600" kern="10" spc="-18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ПОБЕДИТЬ</a:t>
            </a:r>
            <a:r>
              <a:rPr lang="ru-RU" sz="3600" kern="10" spc="-180" dirty="0" smtClean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ru-RU" sz="3600" kern="10" spc="-180" dirty="0" smtClean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(часть 4)</a:t>
            </a:r>
            <a:endParaRPr lang="ru-RU" sz="3600" kern="10" spc="-180" dirty="0">
              <a:solidFill>
                <a:srgbClr val="FF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5205099"/>
            <a:ext cx="4671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Челябинская область, </a:t>
            </a:r>
            <a:r>
              <a:rPr lang="ru-RU" dirty="0" err="1" smtClean="0"/>
              <a:t>Аргаяшский</a:t>
            </a:r>
            <a:r>
              <a:rPr lang="ru-RU" dirty="0" smtClean="0"/>
              <a:t> район.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Акбашевская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Якупова</a:t>
            </a:r>
            <a:r>
              <a:rPr lang="ru-RU" dirty="0" smtClean="0"/>
              <a:t> Разима </a:t>
            </a:r>
            <a:r>
              <a:rPr lang="ru-RU" dirty="0" err="1" smtClean="0"/>
              <a:t>Фаткулловна</a:t>
            </a:r>
            <a:endParaRPr lang="ru-RU" dirty="0" smtClean="0"/>
          </a:p>
          <a:p>
            <a:r>
              <a:rPr lang="ru-RU" dirty="0" smtClean="0"/>
              <a:t>Учитель географии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3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192588"/>
          </a:xfrm>
        </p:spPr>
        <p:txBody>
          <a:bodyPr/>
          <a:lstStyle/>
          <a:p>
            <a:pPr algn="ctr"/>
            <a:r>
              <a:rPr lang="ru-RU"/>
              <a:t>ОБРАЗЫ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ПОСЛЕВОЕННОЙ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РОССИИ</a:t>
            </a:r>
          </a:p>
        </p:txBody>
      </p:sp>
      <p:pic>
        <p:nvPicPr>
          <p:cNvPr id="64516" name="пслевоеная россия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103616_6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5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IMG_0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3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IMG_0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vecho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9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476250"/>
            <a:ext cx="8594725" cy="5619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Вот где нам посчастливилось родиться,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Где на всю жизнь, до смерти, мы нашли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Ту горсть земли, которая годится,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Чтоб видеть в ней приметы всей Земли.</a:t>
            </a:r>
          </a:p>
        </p:txBody>
      </p:sp>
    </p:spTree>
    <p:extLst>
      <p:ext uri="{BB962C8B-B14F-4D97-AF65-F5344CB8AC3E}">
        <p14:creationId xmlns:p14="http://schemas.microsoft.com/office/powerpoint/2010/main" val="1868031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55</Words>
  <Application>Microsoft Office PowerPoint</Application>
  <PresentationFormat>Экран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ОБРАЗЫ   ПОСЛЕВОЕННОЙ 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Ридаль</dc:creator>
  <cp:lastModifiedBy>Ридаль</cp:lastModifiedBy>
  <cp:revision>2</cp:revision>
  <dcterms:created xsi:type="dcterms:W3CDTF">2013-11-19T09:23:24Z</dcterms:created>
  <dcterms:modified xsi:type="dcterms:W3CDTF">2013-11-19T09:24:35Z</dcterms:modified>
</cp:coreProperties>
</file>